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91"/>
  </p:notesMasterIdLst>
  <p:handoutMasterIdLst>
    <p:handoutMasterId r:id="rId92"/>
  </p:handoutMasterIdLst>
  <p:sldIdLst>
    <p:sldId id="1394" r:id="rId5"/>
    <p:sldId id="1414" r:id="rId6"/>
    <p:sldId id="1417" r:id="rId7"/>
    <p:sldId id="1418" r:id="rId8"/>
    <p:sldId id="1415" r:id="rId9"/>
    <p:sldId id="1425" r:id="rId10"/>
    <p:sldId id="1421" r:id="rId11"/>
    <p:sldId id="1422" r:id="rId12"/>
    <p:sldId id="1426" r:id="rId13"/>
    <p:sldId id="1427" r:id="rId14"/>
    <p:sldId id="1428" r:id="rId15"/>
    <p:sldId id="1429" r:id="rId16"/>
    <p:sldId id="1430" r:id="rId17"/>
    <p:sldId id="1431" r:id="rId18"/>
    <p:sldId id="1432" r:id="rId19"/>
    <p:sldId id="1433" r:id="rId20"/>
    <p:sldId id="1434" r:id="rId21"/>
    <p:sldId id="1435" r:id="rId22"/>
    <p:sldId id="1436" r:id="rId23"/>
    <p:sldId id="1437" r:id="rId24"/>
    <p:sldId id="1438" r:id="rId25"/>
    <p:sldId id="1439" r:id="rId26"/>
    <p:sldId id="1440" r:id="rId27"/>
    <p:sldId id="391" r:id="rId28"/>
    <p:sldId id="392" r:id="rId29"/>
    <p:sldId id="397" r:id="rId30"/>
    <p:sldId id="398" r:id="rId31"/>
    <p:sldId id="399" r:id="rId32"/>
    <p:sldId id="400" r:id="rId33"/>
    <p:sldId id="401" r:id="rId34"/>
    <p:sldId id="402" r:id="rId35"/>
    <p:sldId id="1491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  <p:sldId id="416" r:id="rId50"/>
    <p:sldId id="417" r:id="rId51"/>
    <p:sldId id="418" r:id="rId52"/>
    <p:sldId id="1492" r:id="rId53"/>
    <p:sldId id="483" r:id="rId54"/>
    <p:sldId id="484" r:id="rId55"/>
    <p:sldId id="419" r:id="rId56"/>
    <p:sldId id="420" r:id="rId57"/>
    <p:sldId id="421" r:id="rId58"/>
    <p:sldId id="466" r:id="rId59"/>
    <p:sldId id="457" r:id="rId60"/>
    <p:sldId id="424" r:id="rId61"/>
    <p:sldId id="458" r:id="rId62"/>
    <p:sldId id="445" r:id="rId63"/>
    <p:sldId id="1493" r:id="rId64"/>
    <p:sldId id="427" r:id="rId65"/>
    <p:sldId id="428" r:id="rId66"/>
    <p:sldId id="459" r:id="rId67"/>
    <p:sldId id="1496" r:id="rId68"/>
    <p:sldId id="460" r:id="rId69"/>
    <p:sldId id="1494" r:id="rId70"/>
    <p:sldId id="478" r:id="rId71"/>
    <p:sldId id="479" r:id="rId72"/>
    <p:sldId id="480" r:id="rId73"/>
    <p:sldId id="481" r:id="rId74"/>
    <p:sldId id="482" r:id="rId75"/>
    <p:sldId id="431" r:id="rId76"/>
    <p:sldId id="432" r:id="rId77"/>
    <p:sldId id="433" r:id="rId78"/>
    <p:sldId id="434" r:id="rId79"/>
    <p:sldId id="260" r:id="rId80"/>
    <p:sldId id="436" r:id="rId81"/>
    <p:sldId id="437" r:id="rId82"/>
    <p:sldId id="1497" r:id="rId83"/>
    <p:sldId id="1498" r:id="rId84"/>
    <p:sldId id="443" r:id="rId85"/>
    <p:sldId id="1499" r:id="rId86"/>
    <p:sldId id="1490" r:id="rId87"/>
    <p:sldId id="1412" r:id="rId88"/>
    <p:sldId id="1419" r:id="rId89"/>
    <p:sldId id="1495" r:id="rId9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." id="{BF68131C-8EB2-4A6D-ABFA-02E5AB776A1B}">
          <p14:sldIdLst>
            <p14:sldId id="1394"/>
            <p14:sldId id="1414"/>
            <p14:sldId id="1417"/>
            <p14:sldId id="1418"/>
            <p14:sldId id="1415"/>
            <p14:sldId id="1425"/>
            <p14:sldId id="1421"/>
            <p14:sldId id="1422"/>
            <p14:sldId id="1426"/>
            <p14:sldId id="1427"/>
            <p14:sldId id="1428"/>
            <p14:sldId id="1429"/>
            <p14:sldId id="1430"/>
            <p14:sldId id="1431"/>
            <p14:sldId id="1432"/>
            <p14:sldId id="1433"/>
            <p14:sldId id="1434"/>
            <p14:sldId id="1435"/>
            <p14:sldId id="1436"/>
            <p14:sldId id="1437"/>
            <p14:sldId id="1438"/>
            <p14:sldId id="1439"/>
            <p14:sldId id="1440"/>
            <p14:sldId id="391"/>
            <p14:sldId id="392"/>
            <p14:sldId id="397"/>
            <p14:sldId id="398"/>
            <p14:sldId id="399"/>
            <p14:sldId id="400"/>
            <p14:sldId id="401"/>
            <p14:sldId id="402"/>
            <p14:sldId id="1491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1492"/>
            <p14:sldId id="483"/>
            <p14:sldId id="484"/>
            <p14:sldId id="419"/>
            <p14:sldId id="420"/>
            <p14:sldId id="421"/>
            <p14:sldId id="466"/>
            <p14:sldId id="457"/>
            <p14:sldId id="424"/>
            <p14:sldId id="458"/>
            <p14:sldId id="445"/>
            <p14:sldId id="1493"/>
            <p14:sldId id="427"/>
            <p14:sldId id="428"/>
            <p14:sldId id="459"/>
            <p14:sldId id="1496"/>
            <p14:sldId id="460"/>
            <p14:sldId id="1494"/>
            <p14:sldId id="478"/>
            <p14:sldId id="479"/>
            <p14:sldId id="480"/>
            <p14:sldId id="481"/>
            <p14:sldId id="482"/>
            <p14:sldId id="431"/>
            <p14:sldId id="432"/>
            <p14:sldId id="433"/>
            <p14:sldId id="434"/>
            <p14:sldId id="260"/>
            <p14:sldId id="436"/>
            <p14:sldId id="437"/>
            <p14:sldId id="1497"/>
            <p14:sldId id="1498"/>
            <p14:sldId id="443"/>
            <p14:sldId id="1499"/>
            <p14:sldId id="1490"/>
            <p14:sldId id="1412"/>
            <p14:sldId id="1419"/>
            <p14:sldId id="1495"/>
          </p14:sldIdLst>
        </p14:section>
        <p14:section name="Comments to the speaker" id="{A4A30A77-2A76-4D2E-9BF6-BF2FA55A428D}">
          <p14:sldIdLst/>
        </p14:section>
        <p14:section name="Formatting guide and examples" id="{A42B46AB-9E45-4697-8A74-A1BC491D3612}">
          <p14:sldIdLst/>
        </p14:section>
        <p14:section name="Presentation template" id="{C7FA9FF9-CCBF-4AFF-8011-39A1B6C3CC0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uri Mathisen" initials="AM" lastIdx="1" clrIdx="7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1" name="Mary Feil-Jacobs" initials="MFJ" lastIdx="43" clrIdx="1"/>
  <p:cmAuthor id="8" name="Judi Lee" initials="JL" lastIdx="3" clrIdx="8">
    <p:extLst>
      <p:ext uri="{19B8F6BF-5375-455C-9EA6-DF929625EA0E}">
        <p15:presenceInfo xmlns:p15="http://schemas.microsoft.com/office/powerpoint/2012/main" userId="S-1-5-21-383413107-1061881802-891584314-9954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9" name="David Griffith" initials="DG" lastIdx="3" clrIdx="9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10" name="Mark Rhodes" initials="MR" lastIdx="1" clrIdx="10">
    <p:extLst>
      <p:ext uri="{19B8F6BF-5375-455C-9EA6-DF929625EA0E}">
        <p15:presenceInfo xmlns:p15="http://schemas.microsoft.com/office/powerpoint/2012/main" userId="Mark Rhodes" providerId="None"/>
      </p:ext>
    </p:extLst>
  </p:cmAuthor>
  <p:cmAuthor id="4" name="Mitchell Derrey" initials="MD" lastIdx="6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risten Anderson" initials="CA" lastIdx="19" clrIdx="5">
    <p:extLst>
      <p:ext uri="{19B8F6BF-5375-455C-9EA6-DF929625EA0E}">
        <p15:presenceInfo xmlns:p15="http://schemas.microsoft.com/office/powerpoint/2012/main" userId="Christen Anderson" providerId="None"/>
      </p:ext>
    </p:extLst>
  </p:cmAuthor>
  <p:cmAuthor id="6" name="Delaney Freer" initials="DF" lastIdx="16" clrIdx="6">
    <p:extLst>
      <p:ext uri="{19B8F6BF-5375-455C-9EA6-DF929625EA0E}">
        <p15:presenceInfo xmlns:p15="http://schemas.microsoft.com/office/powerpoint/2012/main" userId="4a46fd6c6e3be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75C"/>
    <a:srgbClr val="001E60"/>
    <a:srgbClr val="E6E6E6"/>
    <a:srgbClr val="0095C8"/>
    <a:srgbClr val="E1B81C"/>
    <a:srgbClr val="E4002B"/>
    <a:srgbClr val="002060"/>
    <a:srgbClr val="84BD00"/>
    <a:srgbClr val="20BD00"/>
    <a:srgbClr val="279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F95217-29B3-401B-B577-9FF2A9E5FCC5}" v="180" dt="2023-10-14T18:38:48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7" autoAdjust="0"/>
    <p:restoredTop sz="94286" autoAdjust="0"/>
  </p:normalViewPr>
  <p:slideViewPr>
    <p:cSldViewPr>
      <p:cViewPr varScale="1">
        <p:scale>
          <a:sx n="110" d="100"/>
          <a:sy n="110" d="100"/>
        </p:scale>
        <p:origin x="50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04"/>
    </p:cViewPr>
  </p:sorterViewPr>
  <p:notesViewPr>
    <p:cSldViewPr showGuides="1">
      <p:cViewPr>
        <p:scale>
          <a:sx n="130" d="100"/>
          <a:sy n="130" d="100"/>
        </p:scale>
        <p:origin x="2064" y="-1134"/>
      </p:cViewPr>
      <p:guideLst>
        <p:guide orient="horz" pos="2880"/>
        <p:guide pos="2160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commentAuthors" Target="commentAuthors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er, Peter" userId="1cda720e-e5fa-4c4f-8ada-e413168d23ec" providerId="ADAL" clId="{94F95217-29B3-401B-B577-9FF2A9E5FCC5}"/>
    <pc:docChg chg="undo custSel addSld delSld modSld sldOrd modSection">
      <pc:chgData name="Ramer, Peter" userId="1cda720e-e5fa-4c4f-8ada-e413168d23ec" providerId="ADAL" clId="{94F95217-29B3-401B-B577-9FF2A9E5FCC5}" dt="2023-10-14T18:38:48.652" v="1225"/>
      <pc:docMkLst>
        <pc:docMk/>
      </pc:docMkLst>
      <pc:sldChg chg="addSp delSp modSp add mod modClrScheme chgLayout">
        <pc:chgData name="Ramer, Peter" userId="1cda720e-e5fa-4c4f-8ada-e413168d23ec" providerId="ADAL" clId="{94F95217-29B3-401B-B577-9FF2A9E5FCC5}" dt="2023-10-14T18:38:04.444" v="1223" actId="14100"/>
        <pc:sldMkLst>
          <pc:docMk/>
          <pc:sldMk cId="3960469808" sldId="260"/>
        </pc:sldMkLst>
        <pc:spChg chg="add mod ord">
          <ac:chgData name="Ramer, Peter" userId="1cda720e-e5fa-4c4f-8ada-e413168d23ec" providerId="ADAL" clId="{94F95217-29B3-401B-B577-9FF2A9E5FCC5}" dt="2023-10-14T18:05:24.193" v="636" actId="20577"/>
          <ac:spMkLst>
            <pc:docMk/>
            <pc:sldMk cId="3960469808" sldId="260"/>
            <ac:spMk id="2" creationId="{920BC314-A1AA-66C0-D5A0-786656160B25}"/>
          </ac:spMkLst>
        </pc:spChg>
        <pc:spChg chg="mod ord">
          <ac:chgData name="Ramer, Peter" userId="1cda720e-e5fa-4c4f-8ada-e413168d23ec" providerId="ADAL" clId="{94F95217-29B3-401B-B577-9FF2A9E5FCC5}" dt="2023-10-14T17:36:35.236" v="609" actId="700"/>
          <ac:spMkLst>
            <pc:docMk/>
            <pc:sldMk cId="3960469808" sldId="260"/>
            <ac:spMk id="3" creationId="{2D4AE109-4BFC-46F1-873E-6A88B44AAC32}"/>
          </ac:spMkLst>
        </pc:spChg>
        <pc:spChg chg="del mod ord">
          <ac:chgData name="Ramer, Peter" userId="1cda720e-e5fa-4c4f-8ada-e413168d23ec" providerId="ADAL" clId="{94F95217-29B3-401B-B577-9FF2A9E5FCC5}" dt="2023-10-14T18:05:19.159" v="634" actId="478"/>
          <ac:spMkLst>
            <pc:docMk/>
            <pc:sldMk cId="3960469808" sldId="260"/>
            <ac:spMk id="4" creationId="{2F3F7B61-C07F-F38C-6E71-DAD3FFD04882}"/>
          </ac:spMkLst>
        </pc:spChg>
        <pc:spChg chg="add del mod">
          <ac:chgData name="Ramer, Peter" userId="1cda720e-e5fa-4c4f-8ada-e413168d23ec" providerId="ADAL" clId="{94F95217-29B3-401B-B577-9FF2A9E5FCC5}" dt="2023-10-14T18:37:51.513" v="1219" actId="478"/>
          <ac:spMkLst>
            <pc:docMk/>
            <pc:sldMk cId="3960469808" sldId="260"/>
            <ac:spMk id="11" creationId="{39266E57-68B9-69B8-2D2F-CE9BCA004224}"/>
          </ac:spMkLst>
        </pc:spChg>
        <pc:picChg chg="add mod">
          <ac:chgData name="Ramer, Peter" userId="1cda720e-e5fa-4c4f-8ada-e413168d23ec" providerId="ADAL" clId="{94F95217-29B3-401B-B577-9FF2A9E5FCC5}" dt="2023-10-14T18:35:02.140" v="1166" actId="1076"/>
          <ac:picMkLst>
            <pc:docMk/>
            <pc:sldMk cId="3960469808" sldId="260"/>
            <ac:picMk id="6" creationId="{83EC3551-C614-4251-BA3E-EE912C9A33B9}"/>
          </ac:picMkLst>
        </pc:picChg>
        <pc:picChg chg="del mod ord">
          <ac:chgData name="Ramer, Peter" userId="1cda720e-e5fa-4c4f-8ada-e413168d23ec" providerId="ADAL" clId="{94F95217-29B3-401B-B577-9FF2A9E5FCC5}" dt="2023-10-14T18:37:46.075" v="1218" actId="478"/>
          <ac:picMkLst>
            <pc:docMk/>
            <pc:sldMk cId="3960469808" sldId="260"/>
            <ac:picMk id="8" creationId="{C53A7D00-709B-4D46-AB42-0EA250C0E98A}"/>
          </ac:picMkLst>
        </pc:picChg>
        <pc:picChg chg="mod">
          <ac:chgData name="Ramer, Peter" userId="1cda720e-e5fa-4c4f-8ada-e413168d23ec" providerId="ADAL" clId="{94F95217-29B3-401B-B577-9FF2A9E5FCC5}" dt="2023-10-14T18:38:04.444" v="1223" actId="14100"/>
          <ac:picMkLst>
            <pc:docMk/>
            <pc:sldMk cId="3960469808" sldId="260"/>
            <ac:picMk id="9" creationId="{C53A7D00-709B-4D46-AB42-0EA250C0E98A}"/>
          </ac:picMkLst>
        </pc:picChg>
        <pc:picChg chg="del">
          <ac:chgData name="Ramer, Peter" userId="1cda720e-e5fa-4c4f-8ada-e413168d23ec" providerId="ADAL" clId="{94F95217-29B3-401B-B577-9FF2A9E5FCC5}" dt="2023-10-14T18:34:54.694" v="1163" actId="478"/>
          <ac:picMkLst>
            <pc:docMk/>
            <pc:sldMk cId="3960469808" sldId="260"/>
            <ac:picMk id="10" creationId="{0262476C-4B5C-FA9A-D908-F1C678B85BE3}"/>
          </ac:picMkLst>
        </pc:picChg>
      </pc:sldChg>
      <pc:sldChg chg="add del">
        <pc:chgData name="Ramer, Peter" userId="1cda720e-e5fa-4c4f-8ada-e413168d23ec" providerId="ADAL" clId="{94F95217-29B3-401B-B577-9FF2A9E5FCC5}" dt="2023-10-14T17:14:54.032" v="393" actId="47"/>
        <pc:sldMkLst>
          <pc:docMk/>
          <pc:sldMk cId="2879095696" sldId="279"/>
        </pc:sldMkLst>
      </pc:sldChg>
      <pc:sldChg chg="modSp add del mod">
        <pc:chgData name="Ramer, Peter" userId="1cda720e-e5fa-4c4f-8ada-e413168d23ec" providerId="ADAL" clId="{94F95217-29B3-401B-B577-9FF2A9E5FCC5}" dt="2023-10-14T17:15:42.168" v="401" actId="47"/>
        <pc:sldMkLst>
          <pc:docMk/>
          <pc:sldMk cId="2636612978" sldId="280"/>
        </pc:sldMkLst>
        <pc:spChg chg="mod">
          <ac:chgData name="Ramer, Peter" userId="1cda720e-e5fa-4c4f-8ada-e413168d23ec" providerId="ADAL" clId="{94F95217-29B3-401B-B577-9FF2A9E5FCC5}" dt="2023-10-14T16:04:15.202" v="1" actId="27636"/>
          <ac:spMkLst>
            <pc:docMk/>
            <pc:sldMk cId="2636612978" sldId="280"/>
            <ac:spMk id="5" creationId="{490C4986-3B75-4C4E-A629-D9764EE7178A}"/>
          </ac:spMkLst>
        </pc:spChg>
      </pc:sldChg>
      <pc:sldChg chg="add del">
        <pc:chgData name="Ramer, Peter" userId="1cda720e-e5fa-4c4f-8ada-e413168d23ec" providerId="ADAL" clId="{94F95217-29B3-401B-B577-9FF2A9E5FCC5}" dt="2023-10-14T17:16:36.369" v="412" actId="47"/>
        <pc:sldMkLst>
          <pc:docMk/>
          <pc:sldMk cId="3007248299" sldId="281"/>
        </pc:sldMkLst>
      </pc:sldChg>
      <pc:sldChg chg="add del">
        <pc:chgData name="Ramer, Peter" userId="1cda720e-e5fa-4c4f-8ada-e413168d23ec" providerId="ADAL" clId="{94F95217-29B3-401B-B577-9FF2A9E5FCC5}" dt="2023-10-14T17:09:40.484" v="327" actId="47"/>
        <pc:sldMkLst>
          <pc:docMk/>
          <pc:sldMk cId="1019793048" sldId="317"/>
        </pc:sldMkLst>
      </pc:sldChg>
      <pc:sldChg chg="modSp add del mod">
        <pc:chgData name="Ramer, Peter" userId="1cda720e-e5fa-4c4f-8ada-e413168d23ec" providerId="ADAL" clId="{94F95217-29B3-401B-B577-9FF2A9E5FCC5}" dt="2023-10-14T17:17:12.564" v="419" actId="47"/>
        <pc:sldMkLst>
          <pc:docMk/>
          <pc:sldMk cId="177470025" sldId="387"/>
        </pc:sldMkLst>
        <pc:spChg chg="mod">
          <ac:chgData name="Ramer, Peter" userId="1cda720e-e5fa-4c4f-8ada-e413168d23ec" providerId="ADAL" clId="{94F95217-29B3-401B-B577-9FF2A9E5FCC5}" dt="2023-10-14T16:04:15.240" v="2" actId="27636"/>
          <ac:spMkLst>
            <pc:docMk/>
            <pc:sldMk cId="177470025" sldId="387"/>
            <ac:spMk id="5" creationId="{0C9C7F21-9D77-4AA4-8E51-715A5EC158AA}"/>
          </ac:spMkLst>
        </pc:spChg>
      </pc:sldChg>
      <pc:sldChg chg="modSp add del mod">
        <pc:chgData name="Ramer, Peter" userId="1cda720e-e5fa-4c4f-8ada-e413168d23ec" providerId="ADAL" clId="{94F95217-29B3-401B-B577-9FF2A9E5FCC5}" dt="2023-10-14T17:19:11.259" v="438" actId="47"/>
        <pc:sldMkLst>
          <pc:docMk/>
          <pc:sldMk cId="3118152112" sldId="388"/>
        </pc:sldMkLst>
        <pc:spChg chg="mod">
          <ac:chgData name="Ramer, Peter" userId="1cda720e-e5fa-4c4f-8ada-e413168d23ec" providerId="ADAL" clId="{94F95217-29B3-401B-B577-9FF2A9E5FCC5}" dt="2023-10-14T16:04:15.275" v="3" actId="27636"/>
          <ac:spMkLst>
            <pc:docMk/>
            <pc:sldMk cId="3118152112" sldId="388"/>
            <ac:spMk id="5" creationId="{0C9C7F21-9D77-4AA4-8E51-715A5EC158AA}"/>
          </ac:spMkLst>
        </pc:spChg>
      </pc:sldChg>
      <pc:sldChg chg="addSp delSp modSp add mod modClrScheme modAnim chgLayout">
        <pc:chgData name="Ramer, Peter" userId="1cda720e-e5fa-4c4f-8ada-e413168d23ec" providerId="ADAL" clId="{94F95217-29B3-401B-B577-9FF2A9E5FCC5}" dt="2023-10-14T17:26:40.089" v="498" actId="1076"/>
        <pc:sldMkLst>
          <pc:docMk/>
          <pc:sldMk cId="1753008082" sldId="391"/>
        </pc:sldMkLst>
        <pc:spChg chg="add mod ord">
          <ac:chgData name="Ramer, Peter" userId="1cda720e-e5fa-4c4f-8ada-e413168d23ec" providerId="ADAL" clId="{94F95217-29B3-401B-B577-9FF2A9E5FCC5}" dt="2023-10-14T17:26:22.328" v="495" actId="20577"/>
          <ac:spMkLst>
            <pc:docMk/>
            <pc:sldMk cId="1753008082" sldId="391"/>
            <ac:spMk id="2" creationId="{3B936F8B-67C5-BE3D-3A41-04F9FB2FCB6E}"/>
          </ac:spMkLst>
        </pc:spChg>
        <pc:spChg chg="mod ord">
          <ac:chgData name="Ramer, Peter" userId="1cda720e-e5fa-4c4f-8ada-e413168d23ec" providerId="ADAL" clId="{94F95217-29B3-401B-B577-9FF2A9E5FCC5}" dt="2023-10-14T17:25:41.136" v="469" actId="700"/>
          <ac:spMkLst>
            <pc:docMk/>
            <pc:sldMk cId="1753008082" sldId="391"/>
            <ac:spMk id="3" creationId="{45F99B91-86B5-483D-B620-881C8BC8019B}"/>
          </ac:spMkLst>
        </pc:spChg>
        <pc:spChg chg="del mod ord">
          <ac:chgData name="Ramer, Peter" userId="1cda720e-e5fa-4c4f-8ada-e413168d23ec" providerId="ADAL" clId="{94F95217-29B3-401B-B577-9FF2A9E5FCC5}" dt="2023-10-14T17:25:52.245" v="471" actId="478"/>
          <ac:spMkLst>
            <pc:docMk/>
            <pc:sldMk cId="1753008082" sldId="391"/>
            <ac:spMk id="5" creationId="{3162A700-6D76-D491-35A9-407545F22B5E}"/>
          </ac:spMkLst>
        </pc:spChg>
        <pc:spChg chg="add mod">
          <ac:chgData name="Ramer, Peter" userId="1cda720e-e5fa-4c4f-8ada-e413168d23ec" providerId="ADAL" clId="{94F95217-29B3-401B-B577-9FF2A9E5FCC5}" dt="2023-10-14T17:26:40.089" v="498" actId="1076"/>
          <ac:spMkLst>
            <pc:docMk/>
            <pc:sldMk cId="1753008082" sldId="391"/>
            <ac:spMk id="6" creationId="{50E6ED0F-FAC3-E15A-6E1C-463E481C4247}"/>
          </ac:spMkLst>
        </pc:spChg>
        <pc:spChg chg="del mod ord">
          <ac:chgData name="Ramer, Peter" userId="1cda720e-e5fa-4c4f-8ada-e413168d23ec" providerId="ADAL" clId="{94F95217-29B3-401B-B577-9FF2A9E5FCC5}" dt="2023-10-14T17:26:08.187" v="486" actId="478"/>
          <ac:spMkLst>
            <pc:docMk/>
            <pc:sldMk cId="1753008082" sldId="391"/>
            <ac:spMk id="9" creationId="{06BD32D6-B2D8-6867-8595-E1A4085DC181}"/>
          </ac:spMkLst>
        </pc:spChg>
      </pc:sldChg>
      <pc:sldChg chg="addSp delSp modSp add mod modClrScheme chgLayout">
        <pc:chgData name="Ramer, Peter" userId="1cda720e-e5fa-4c4f-8ada-e413168d23ec" providerId="ADAL" clId="{94F95217-29B3-401B-B577-9FF2A9E5FCC5}" dt="2023-10-14T17:27:14.358" v="505" actId="1076"/>
        <pc:sldMkLst>
          <pc:docMk/>
          <pc:sldMk cId="693940565" sldId="392"/>
        </pc:sldMkLst>
        <pc:spChg chg="del">
          <ac:chgData name="Ramer, Peter" userId="1cda720e-e5fa-4c4f-8ada-e413168d23ec" providerId="ADAL" clId="{94F95217-29B3-401B-B577-9FF2A9E5FCC5}" dt="2023-10-14T17:26:59.776" v="500" actId="478"/>
          <ac:spMkLst>
            <pc:docMk/>
            <pc:sldMk cId="693940565" sldId="392"/>
            <ac:spMk id="2" creationId="{8E16B2C2-F2CE-67F5-F901-CFF1E9479B03}"/>
          </ac:spMkLst>
        </pc:spChg>
        <pc:spChg chg="mod ord">
          <ac:chgData name="Ramer, Peter" userId="1cda720e-e5fa-4c4f-8ada-e413168d23ec" providerId="ADAL" clId="{94F95217-29B3-401B-B577-9FF2A9E5FCC5}" dt="2023-10-14T17:27:07.896" v="502" actId="27636"/>
          <ac:spMkLst>
            <pc:docMk/>
            <pc:sldMk cId="693940565" sldId="392"/>
            <ac:spMk id="3" creationId="{45F99B91-86B5-483D-B620-881C8BC8019B}"/>
          </ac:spMkLst>
        </pc:spChg>
        <pc:spChg chg="mod">
          <ac:chgData name="Ramer, Peter" userId="1cda720e-e5fa-4c4f-8ada-e413168d23ec" providerId="ADAL" clId="{94F95217-29B3-401B-B577-9FF2A9E5FCC5}" dt="2023-10-14T17:27:12.411" v="504" actId="1076"/>
          <ac:spMkLst>
            <pc:docMk/>
            <pc:sldMk cId="693940565" sldId="392"/>
            <ac:spMk id="6" creationId="{CEAB1BCA-53CD-439A-9C6B-C797D3ED573E}"/>
          </ac:spMkLst>
        </pc:spChg>
        <pc:spChg chg="mod">
          <ac:chgData name="Ramer, Peter" userId="1cda720e-e5fa-4c4f-8ada-e413168d23ec" providerId="ADAL" clId="{94F95217-29B3-401B-B577-9FF2A9E5FCC5}" dt="2023-10-14T17:27:14.358" v="505" actId="1076"/>
          <ac:spMkLst>
            <pc:docMk/>
            <pc:sldMk cId="693940565" sldId="392"/>
            <ac:spMk id="7" creationId="{27998ACE-4F16-4861-902E-1A9302200EC7}"/>
          </ac:spMkLst>
        </pc:spChg>
        <pc:spChg chg="add del mod">
          <ac:chgData name="Ramer, Peter" userId="1cda720e-e5fa-4c4f-8ada-e413168d23ec" providerId="ADAL" clId="{94F95217-29B3-401B-B577-9FF2A9E5FCC5}" dt="2023-10-14T17:27:07.030" v="501" actId="700"/>
          <ac:spMkLst>
            <pc:docMk/>
            <pc:sldMk cId="693940565" sldId="392"/>
            <ac:spMk id="8" creationId="{EC0D2B0E-7A9D-35EB-E678-ABDA724170EE}"/>
          </ac:spMkLst>
        </pc:spChg>
        <pc:spChg chg="add mod ord">
          <ac:chgData name="Ramer, Peter" userId="1cda720e-e5fa-4c4f-8ada-e413168d23ec" providerId="ADAL" clId="{94F95217-29B3-401B-B577-9FF2A9E5FCC5}" dt="2023-10-14T17:27:09.196" v="503"/>
          <ac:spMkLst>
            <pc:docMk/>
            <pc:sldMk cId="693940565" sldId="392"/>
            <ac:spMk id="9" creationId="{DCF66609-4401-8DF7-8AA2-007A601A0B8F}"/>
          </ac:spMkLst>
        </pc:spChg>
      </pc:sldChg>
      <pc:sldChg chg="modSp add del mod">
        <pc:chgData name="Ramer, Peter" userId="1cda720e-e5fa-4c4f-8ada-e413168d23ec" providerId="ADAL" clId="{94F95217-29B3-401B-B577-9FF2A9E5FCC5}" dt="2023-10-14T17:20:01.218" v="443" actId="47"/>
        <pc:sldMkLst>
          <pc:docMk/>
          <pc:sldMk cId="212506067" sldId="393"/>
        </pc:sldMkLst>
        <pc:spChg chg="mod">
          <ac:chgData name="Ramer, Peter" userId="1cda720e-e5fa-4c4f-8ada-e413168d23ec" providerId="ADAL" clId="{94F95217-29B3-401B-B577-9FF2A9E5FCC5}" dt="2023-10-14T16:04:15.522" v="6" actId="27636"/>
          <ac:spMkLst>
            <pc:docMk/>
            <pc:sldMk cId="212506067" sldId="393"/>
            <ac:spMk id="5" creationId="{0C9C7F21-9D77-4AA4-8E51-715A5EC158AA}"/>
          </ac:spMkLst>
        </pc:spChg>
      </pc:sldChg>
      <pc:sldChg chg="addSp delSp modSp add mod modClrScheme chgLayout">
        <pc:chgData name="Ramer, Peter" userId="1cda720e-e5fa-4c4f-8ada-e413168d23ec" providerId="ADAL" clId="{94F95217-29B3-401B-B577-9FF2A9E5FCC5}" dt="2023-10-14T18:11:28.951" v="773" actId="167"/>
        <pc:sldMkLst>
          <pc:docMk/>
          <pc:sldMk cId="1795321589" sldId="397"/>
        </pc:sldMkLst>
        <pc:spChg chg="mod ord">
          <ac:chgData name="Ramer, Peter" userId="1cda720e-e5fa-4c4f-8ada-e413168d23ec" providerId="ADAL" clId="{94F95217-29B3-401B-B577-9FF2A9E5FCC5}" dt="2023-10-14T17:27:36.480" v="509" actId="27636"/>
          <ac:spMkLst>
            <pc:docMk/>
            <pc:sldMk cId="1795321589" sldId="397"/>
            <ac:spMk id="3" creationId="{0CE991BB-45CC-4A36-B55E-C3788761D8BE}"/>
          </ac:spMkLst>
        </pc:spChg>
        <pc:spChg chg="add del mod ord">
          <ac:chgData name="Ramer, Peter" userId="1cda720e-e5fa-4c4f-8ada-e413168d23ec" providerId="ADAL" clId="{94F95217-29B3-401B-B577-9FF2A9E5FCC5}" dt="2023-10-14T17:28:04.330" v="516" actId="20577"/>
          <ac:spMkLst>
            <pc:docMk/>
            <pc:sldMk cId="1795321589" sldId="397"/>
            <ac:spMk id="4" creationId="{576B96AC-18CF-C68D-C4B0-C21AB2FEBB38}"/>
          </ac:spMkLst>
        </pc:spChg>
        <pc:spChg chg="del mod ord">
          <ac:chgData name="Ramer, Peter" userId="1cda720e-e5fa-4c4f-8ada-e413168d23ec" providerId="ADAL" clId="{94F95217-29B3-401B-B577-9FF2A9E5FCC5}" dt="2023-10-14T17:27:57.883" v="514" actId="478"/>
          <ac:spMkLst>
            <pc:docMk/>
            <pc:sldMk cId="1795321589" sldId="397"/>
            <ac:spMk id="5" creationId="{9D89240B-A350-C07C-76AE-9CE302F0BCAF}"/>
          </ac:spMkLst>
        </pc:spChg>
        <pc:picChg chg="del">
          <ac:chgData name="Ramer, Peter" userId="1cda720e-e5fa-4c4f-8ada-e413168d23ec" providerId="ADAL" clId="{94F95217-29B3-401B-B577-9FF2A9E5FCC5}" dt="2023-10-14T18:11:14.519" v="769" actId="478"/>
          <ac:picMkLst>
            <pc:docMk/>
            <pc:sldMk cId="1795321589" sldId="397"/>
            <ac:picMk id="2" creationId="{202A45C7-B3E2-7442-F685-07E380DFA8C1}"/>
          </ac:picMkLst>
        </pc:picChg>
        <pc:picChg chg="add mod ord">
          <ac:chgData name="Ramer, Peter" userId="1cda720e-e5fa-4c4f-8ada-e413168d23ec" providerId="ADAL" clId="{94F95217-29B3-401B-B577-9FF2A9E5FCC5}" dt="2023-10-14T18:11:28.951" v="773" actId="167"/>
          <ac:picMkLst>
            <pc:docMk/>
            <pc:sldMk cId="1795321589" sldId="397"/>
            <ac:picMk id="7" creationId="{97143F83-8DD9-BCC1-1C78-AC629D9EC7AE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1:58.948" v="776" actId="1076"/>
        <pc:sldMkLst>
          <pc:docMk/>
          <pc:sldMk cId="808898348" sldId="398"/>
        </pc:sldMkLst>
        <pc:spChg chg="add mod ord">
          <ac:chgData name="Ramer, Peter" userId="1cda720e-e5fa-4c4f-8ada-e413168d23ec" providerId="ADAL" clId="{94F95217-29B3-401B-B577-9FF2A9E5FCC5}" dt="2023-10-14T17:28:25.061" v="521" actId="20577"/>
          <ac:spMkLst>
            <pc:docMk/>
            <pc:sldMk cId="808898348" sldId="398"/>
            <ac:spMk id="2" creationId="{D91F2D83-3EC8-6DE3-A8AF-108329B89DF2}"/>
          </ac:spMkLst>
        </pc:spChg>
        <pc:spChg chg="mod ord">
          <ac:chgData name="Ramer, Peter" userId="1cda720e-e5fa-4c4f-8ada-e413168d23ec" providerId="ADAL" clId="{94F95217-29B3-401B-B577-9FF2A9E5FCC5}" dt="2023-10-14T17:27:36.503" v="510" actId="27636"/>
          <ac:spMkLst>
            <pc:docMk/>
            <pc:sldMk cId="808898348" sldId="398"/>
            <ac:spMk id="3" creationId="{42FE23E3-F004-419C-BA07-C6D2DA3DEE6C}"/>
          </ac:spMkLst>
        </pc:spChg>
        <pc:spChg chg="del mod ord">
          <ac:chgData name="Ramer, Peter" userId="1cda720e-e5fa-4c4f-8ada-e413168d23ec" providerId="ADAL" clId="{94F95217-29B3-401B-B577-9FF2A9E5FCC5}" dt="2023-10-14T17:28:18.467" v="519" actId="478"/>
          <ac:spMkLst>
            <pc:docMk/>
            <pc:sldMk cId="808898348" sldId="398"/>
            <ac:spMk id="5" creationId="{7E3A3DED-D059-F2F0-8E9E-0344042B25B6}"/>
          </ac:spMkLst>
        </pc:spChg>
        <pc:picChg chg="add mod">
          <ac:chgData name="Ramer, Peter" userId="1cda720e-e5fa-4c4f-8ada-e413168d23ec" providerId="ADAL" clId="{94F95217-29B3-401B-B577-9FF2A9E5FCC5}" dt="2023-10-14T18:11:58.948" v="776" actId="1076"/>
          <ac:picMkLst>
            <pc:docMk/>
            <pc:sldMk cId="808898348" sldId="398"/>
            <ac:picMk id="7" creationId="{245374B0-D22A-C3C4-C69E-E4EEEC1D9D66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2:10.249" v="779" actId="1076"/>
        <pc:sldMkLst>
          <pc:docMk/>
          <pc:sldMk cId="1437122206" sldId="399"/>
        </pc:sldMkLst>
        <pc:spChg chg="add mod ord">
          <ac:chgData name="Ramer, Peter" userId="1cda720e-e5fa-4c4f-8ada-e413168d23ec" providerId="ADAL" clId="{94F95217-29B3-401B-B577-9FF2A9E5FCC5}" dt="2023-10-14T17:28:43.235" v="526" actId="20577"/>
          <ac:spMkLst>
            <pc:docMk/>
            <pc:sldMk cId="1437122206" sldId="399"/>
            <ac:spMk id="2" creationId="{8363D7F9-D69C-A905-3232-2C643A7EC605}"/>
          </ac:spMkLst>
        </pc:spChg>
        <pc:spChg chg="mod ord">
          <ac:chgData name="Ramer, Peter" userId="1cda720e-e5fa-4c4f-8ada-e413168d23ec" providerId="ADAL" clId="{94F95217-29B3-401B-B577-9FF2A9E5FCC5}" dt="2023-10-14T17:27:36.267" v="508" actId="27636"/>
          <ac:spMkLst>
            <pc:docMk/>
            <pc:sldMk cId="1437122206" sldId="399"/>
            <ac:spMk id="3" creationId="{B980748D-E808-4F8D-8FAA-31FA0CFF72DD}"/>
          </ac:spMkLst>
        </pc:spChg>
        <pc:spChg chg="del mod ord">
          <ac:chgData name="Ramer, Peter" userId="1cda720e-e5fa-4c4f-8ada-e413168d23ec" providerId="ADAL" clId="{94F95217-29B3-401B-B577-9FF2A9E5FCC5}" dt="2023-10-14T17:28:37.547" v="524" actId="478"/>
          <ac:spMkLst>
            <pc:docMk/>
            <pc:sldMk cId="1437122206" sldId="399"/>
            <ac:spMk id="5" creationId="{6A7625CD-2E66-C010-F09C-8E3233FE0295}"/>
          </ac:spMkLst>
        </pc:spChg>
        <pc:picChg chg="add mod">
          <ac:chgData name="Ramer, Peter" userId="1cda720e-e5fa-4c4f-8ada-e413168d23ec" providerId="ADAL" clId="{94F95217-29B3-401B-B577-9FF2A9E5FCC5}" dt="2023-10-14T18:12:10.249" v="779" actId="1076"/>
          <ac:picMkLst>
            <pc:docMk/>
            <pc:sldMk cId="1437122206" sldId="399"/>
            <ac:picMk id="7" creationId="{A831465D-1DFB-5911-D322-EE9B6D15DDCE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2:22.743" v="783" actId="1076"/>
        <pc:sldMkLst>
          <pc:docMk/>
          <pc:sldMk cId="4284158886" sldId="400"/>
        </pc:sldMkLst>
        <pc:spChg chg="add mod ord">
          <ac:chgData name="Ramer, Peter" userId="1cda720e-e5fa-4c4f-8ada-e413168d23ec" providerId="ADAL" clId="{94F95217-29B3-401B-B577-9FF2A9E5FCC5}" dt="2023-10-14T17:29:21.316" v="530"/>
          <ac:spMkLst>
            <pc:docMk/>
            <pc:sldMk cId="4284158886" sldId="400"/>
            <ac:spMk id="2" creationId="{E47FFC5F-C7B0-BD72-DA4B-D4AB85AE34B2}"/>
          </ac:spMkLst>
        </pc:spChg>
        <pc:spChg chg="mod ord">
          <ac:chgData name="Ramer, Peter" userId="1cda720e-e5fa-4c4f-8ada-e413168d23ec" providerId="ADAL" clId="{94F95217-29B3-401B-B577-9FF2A9E5FCC5}" dt="2023-10-14T17:29:06.050" v="528" actId="700"/>
          <ac:spMkLst>
            <pc:docMk/>
            <pc:sldMk cId="4284158886" sldId="400"/>
            <ac:spMk id="3" creationId="{8F396ADF-FBA2-4279-928E-BD81F67831E9}"/>
          </ac:spMkLst>
        </pc:spChg>
        <pc:spChg chg="del mod ord">
          <ac:chgData name="Ramer, Peter" userId="1cda720e-e5fa-4c4f-8ada-e413168d23ec" providerId="ADAL" clId="{94F95217-29B3-401B-B577-9FF2A9E5FCC5}" dt="2023-10-14T17:29:19.892" v="529" actId="478"/>
          <ac:spMkLst>
            <pc:docMk/>
            <pc:sldMk cId="4284158886" sldId="400"/>
            <ac:spMk id="5" creationId="{CDBD518A-3CD6-3073-C8D2-664DF1902E7C}"/>
          </ac:spMkLst>
        </pc:spChg>
        <pc:picChg chg="del">
          <ac:chgData name="Ramer, Peter" userId="1cda720e-e5fa-4c4f-8ada-e413168d23ec" providerId="ADAL" clId="{94F95217-29B3-401B-B577-9FF2A9E5FCC5}" dt="2023-10-14T18:12:15.680" v="780" actId="478"/>
          <ac:picMkLst>
            <pc:docMk/>
            <pc:sldMk cId="4284158886" sldId="400"/>
            <ac:picMk id="6" creationId="{65123391-6053-7F1B-53EC-47588B02AA2F}"/>
          </ac:picMkLst>
        </pc:picChg>
        <pc:picChg chg="add mod">
          <ac:chgData name="Ramer, Peter" userId="1cda720e-e5fa-4c4f-8ada-e413168d23ec" providerId="ADAL" clId="{94F95217-29B3-401B-B577-9FF2A9E5FCC5}" dt="2023-10-14T18:12:22.743" v="783" actId="1076"/>
          <ac:picMkLst>
            <pc:docMk/>
            <pc:sldMk cId="4284158886" sldId="400"/>
            <ac:picMk id="7" creationId="{23B58164-2A9A-E398-C761-47E1D5842D7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7:29:40.917" v="535"/>
        <pc:sldMkLst>
          <pc:docMk/>
          <pc:sldMk cId="2551584868" sldId="401"/>
        </pc:sldMkLst>
        <pc:spChg chg="del mod ord">
          <ac:chgData name="Ramer, Peter" userId="1cda720e-e5fa-4c4f-8ada-e413168d23ec" providerId="ADAL" clId="{94F95217-29B3-401B-B577-9FF2A9E5FCC5}" dt="2023-10-14T17:29:38.676" v="534" actId="478"/>
          <ac:spMkLst>
            <pc:docMk/>
            <pc:sldMk cId="2551584868" sldId="401"/>
            <ac:spMk id="2" creationId="{9507C357-4934-4B35-CC38-B92191837D74}"/>
          </ac:spMkLst>
        </pc:spChg>
        <pc:spChg chg="mod ord">
          <ac:chgData name="Ramer, Peter" userId="1cda720e-e5fa-4c4f-8ada-e413168d23ec" providerId="ADAL" clId="{94F95217-29B3-401B-B577-9FF2A9E5FCC5}" dt="2023-10-14T17:29:06.050" v="528" actId="700"/>
          <ac:spMkLst>
            <pc:docMk/>
            <pc:sldMk cId="2551584868" sldId="401"/>
            <ac:spMk id="3" creationId="{8F396ADF-FBA2-4279-928E-BD81F67831E9}"/>
          </ac:spMkLst>
        </pc:spChg>
        <pc:spChg chg="add mod ord">
          <ac:chgData name="Ramer, Peter" userId="1cda720e-e5fa-4c4f-8ada-e413168d23ec" providerId="ADAL" clId="{94F95217-29B3-401B-B577-9FF2A9E5FCC5}" dt="2023-10-14T17:29:40.917" v="535"/>
          <ac:spMkLst>
            <pc:docMk/>
            <pc:sldMk cId="2551584868" sldId="401"/>
            <ac:spMk id="5" creationId="{8DF3A4B8-6849-8004-4287-305C0B954403}"/>
          </ac:spMkLst>
        </pc:spChg>
      </pc:sldChg>
      <pc:sldChg chg="addSp delSp modSp add mod modClrScheme chgLayout">
        <pc:chgData name="Ramer, Peter" userId="1cda720e-e5fa-4c4f-8ada-e413168d23ec" providerId="ADAL" clId="{94F95217-29B3-401B-B577-9FF2A9E5FCC5}" dt="2023-10-14T18:12:41.888" v="787" actId="14100"/>
        <pc:sldMkLst>
          <pc:docMk/>
          <pc:sldMk cId="4172149623" sldId="402"/>
        </pc:sldMkLst>
        <pc:spChg chg="mod ord">
          <ac:chgData name="Ramer, Peter" userId="1cda720e-e5fa-4c4f-8ada-e413168d23ec" providerId="ADAL" clId="{94F95217-29B3-401B-B577-9FF2A9E5FCC5}" dt="2023-10-14T17:29:06.050" v="528" actId="700"/>
          <ac:spMkLst>
            <pc:docMk/>
            <pc:sldMk cId="4172149623" sldId="402"/>
            <ac:spMk id="3" creationId="{D17D3CA0-9F39-40C0-A563-DE22489078B8}"/>
          </ac:spMkLst>
        </pc:spChg>
        <pc:spChg chg="add mod ord">
          <ac:chgData name="Ramer, Peter" userId="1cda720e-e5fa-4c4f-8ada-e413168d23ec" providerId="ADAL" clId="{94F95217-29B3-401B-B577-9FF2A9E5FCC5}" dt="2023-10-14T17:29:59.054" v="540" actId="20577"/>
          <ac:spMkLst>
            <pc:docMk/>
            <pc:sldMk cId="4172149623" sldId="402"/>
            <ac:spMk id="4" creationId="{D98540E4-CA94-E95D-19E7-9E714D25F4C6}"/>
          </ac:spMkLst>
        </pc:spChg>
        <pc:spChg chg="del mod ord">
          <ac:chgData name="Ramer, Peter" userId="1cda720e-e5fa-4c4f-8ada-e413168d23ec" providerId="ADAL" clId="{94F95217-29B3-401B-B577-9FF2A9E5FCC5}" dt="2023-10-14T17:29:53.272" v="538" actId="478"/>
          <ac:spMkLst>
            <pc:docMk/>
            <pc:sldMk cId="4172149623" sldId="402"/>
            <ac:spMk id="5" creationId="{549B017A-AE39-3754-4537-181889ED2DAE}"/>
          </ac:spMkLst>
        </pc:spChg>
        <pc:picChg chg="del">
          <ac:chgData name="Ramer, Peter" userId="1cda720e-e5fa-4c4f-8ada-e413168d23ec" providerId="ADAL" clId="{94F95217-29B3-401B-B577-9FF2A9E5FCC5}" dt="2023-10-14T18:12:29.235" v="784" actId="478"/>
          <ac:picMkLst>
            <pc:docMk/>
            <pc:sldMk cId="4172149623" sldId="402"/>
            <ac:picMk id="2" creationId="{1B4BBDB0-EB5A-DAC9-7F31-EC6CEB021633}"/>
          </ac:picMkLst>
        </pc:picChg>
        <pc:picChg chg="add mod">
          <ac:chgData name="Ramer, Peter" userId="1cda720e-e5fa-4c4f-8ada-e413168d23ec" providerId="ADAL" clId="{94F95217-29B3-401B-B577-9FF2A9E5FCC5}" dt="2023-10-14T18:12:41.888" v="787" actId="14100"/>
          <ac:picMkLst>
            <pc:docMk/>
            <pc:sldMk cId="4172149623" sldId="402"/>
            <ac:picMk id="7" creationId="{34B7DF0A-1BCB-2B1A-4995-7F93DE40800D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8:40.396" v="838" actId="1076"/>
        <pc:sldMkLst>
          <pc:docMk/>
          <pc:sldMk cId="3991547831" sldId="403"/>
        </pc:sldMkLst>
        <pc:spChg chg="add mod ord">
          <ac:chgData name="Ramer, Peter" userId="1cda720e-e5fa-4c4f-8ada-e413168d23ec" providerId="ADAL" clId="{94F95217-29B3-401B-B577-9FF2A9E5FCC5}" dt="2023-10-14T17:30:27.904" v="544"/>
          <ac:spMkLst>
            <pc:docMk/>
            <pc:sldMk cId="3991547831" sldId="403"/>
            <ac:spMk id="2" creationId="{6471F52C-9E57-9D8F-D533-4F88A1E1B51C}"/>
          </ac:spMkLst>
        </pc:spChg>
        <pc:spChg chg="mod ord">
          <ac:chgData name="Ramer, Peter" userId="1cda720e-e5fa-4c4f-8ada-e413168d23ec" providerId="ADAL" clId="{94F95217-29B3-401B-B577-9FF2A9E5FCC5}" dt="2023-10-14T17:30:22.820" v="542" actId="700"/>
          <ac:spMkLst>
            <pc:docMk/>
            <pc:sldMk cId="3991547831" sldId="403"/>
            <ac:spMk id="3" creationId="{C4E27D49-9A77-4376-9394-41FD635713DC}"/>
          </ac:spMkLst>
        </pc:spChg>
        <pc:spChg chg="del mod ord">
          <ac:chgData name="Ramer, Peter" userId="1cda720e-e5fa-4c4f-8ada-e413168d23ec" providerId="ADAL" clId="{94F95217-29B3-401B-B577-9FF2A9E5FCC5}" dt="2023-10-14T17:30:26.452" v="543" actId="478"/>
          <ac:spMkLst>
            <pc:docMk/>
            <pc:sldMk cId="3991547831" sldId="403"/>
            <ac:spMk id="4" creationId="{6D7F78AE-FB2B-47B3-B0E6-A52476CD8F0C}"/>
          </ac:spMkLst>
        </pc:spChg>
        <pc:picChg chg="del">
          <ac:chgData name="Ramer, Peter" userId="1cda720e-e5fa-4c4f-8ada-e413168d23ec" providerId="ADAL" clId="{94F95217-29B3-401B-B577-9FF2A9E5FCC5}" dt="2023-10-14T18:18:30.807" v="834" actId="478"/>
          <ac:picMkLst>
            <pc:docMk/>
            <pc:sldMk cId="3991547831" sldId="403"/>
            <ac:picMk id="5" creationId="{CA6C1BF5-0C10-FF82-A91B-9DA52DB71F4F}"/>
          </ac:picMkLst>
        </pc:picChg>
        <pc:picChg chg="add mod">
          <ac:chgData name="Ramer, Peter" userId="1cda720e-e5fa-4c4f-8ada-e413168d23ec" providerId="ADAL" clId="{94F95217-29B3-401B-B577-9FF2A9E5FCC5}" dt="2023-10-14T18:18:40.396" v="838" actId="1076"/>
          <ac:picMkLst>
            <pc:docMk/>
            <pc:sldMk cId="3991547831" sldId="403"/>
            <ac:picMk id="7" creationId="{66723837-4300-3C09-E618-4A8D7933ADA4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8:57.210" v="844" actId="1076"/>
        <pc:sldMkLst>
          <pc:docMk/>
          <pc:sldMk cId="2846886430" sldId="404"/>
        </pc:sldMkLst>
        <pc:spChg chg="add del mod ord">
          <ac:chgData name="Ramer, Peter" userId="1cda720e-e5fa-4c4f-8ada-e413168d23ec" providerId="ADAL" clId="{94F95217-29B3-401B-B577-9FF2A9E5FCC5}" dt="2023-10-14T17:24:59.276" v="467" actId="20577"/>
          <ac:spMkLst>
            <pc:docMk/>
            <pc:sldMk cId="2846886430" sldId="404"/>
            <ac:spMk id="2" creationId="{6EC2BEE2-37F0-CB8E-937A-FAF4BA396F5D}"/>
          </ac:spMkLst>
        </pc:spChg>
        <pc:spChg chg="mod ord">
          <ac:chgData name="Ramer, Peter" userId="1cda720e-e5fa-4c4f-8ada-e413168d23ec" providerId="ADAL" clId="{94F95217-29B3-401B-B577-9FF2A9E5FCC5}" dt="2023-10-14T17:24:16.164" v="460" actId="700"/>
          <ac:spMkLst>
            <pc:docMk/>
            <pc:sldMk cId="2846886430" sldId="404"/>
            <ac:spMk id="3" creationId="{96AAD14C-24E2-4DD1-A90D-310325AA0748}"/>
          </ac:spMkLst>
        </pc:spChg>
        <pc:spChg chg="del mod ord">
          <ac:chgData name="Ramer, Peter" userId="1cda720e-e5fa-4c4f-8ada-e413168d23ec" providerId="ADAL" clId="{94F95217-29B3-401B-B577-9FF2A9E5FCC5}" dt="2023-10-14T17:25:04.293" v="468" actId="478"/>
          <ac:spMkLst>
            <pc:docMk/>
            <pc:sldMk cId="2846886430" sldId="404"/>
            <ac:spMk id="4" creationId="{13932833-60D9-CD99-8E43-00C1B790A04E}"/>
          </ac:spMkLst>
        </pc:spChg>
        <pc:picChg chg="del">
          <ac:chgData name="Ramer, Peter" userId="1cda720e-e5fa-4c4f-8ada-e413168d23ec" providerId="ADAL" clId="{94F95217-29B3-401B-B577-9FF2A9E5FCC5}" dt="2023-10-14T18:18:45.308" v="839" actId="478"/>
          <ac:picMkLst>
            <pc:docMk/>
            <pc:sldMk cId="2846886430" sldId="404"/>
            <ac:picMk id="5" creationId="{84337C5F-1458-BEBA-CEFA-A002A18F8CAB}"/>
          </ac:picMkLst>
        </pc:picChg>
        <pc:picChg chg="add mod">
          <ac:chgData name="Ramer, Peter" userId="1cda720e-e5fa-4c4f-8ada-e413168d23ec" providerId="ADAL" clId="{94F95217-29B3-401B-B577-9FF2A9E5FCC5}" dt="2023-10-14T18:18:57.210" v="844" actId="1076"/>
          <ac:picMkLst>
            <pc:docMk/>
            <pc:sldMk cId="2846886430" sldId="404"/>
            <ac:picMk id="7" creationId="{56AC1546-34E2-D116-A15A-E742C6CB29CB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9:15.009" v="850" actId="1076"/>
        <pc:sldMkLst>
          <pc:docMk/>
          <pc:sldMk cId="3717227590" sldId="405"/>
        </pc:sldMkLst>
        <pc:spChg chg="add mod ord">
          <ac:chgData name="Ramer, Peter" userId="1cda720e-e5fa-4c4f-8ada-e413168d23ec" providerId="ADAL" clId="{94F95217-29B3-401B-B577-9FF2A9E5FCC5}" dt="2023-10-14T17:32:22.007" v="554" actId="20577"/>
          <ac:spMkLst>
            <pc:docMk/>
            <pc:sldMk cId="3717227590" sldId="405"/>
            <ac:spMk id="2" creationId="{8A708718-FCB4-4187-CBE9-73AB9CAB3EB0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3717227590" sldId="405"/>
            <ac:spMk id="3" creationId="{BC5DF43E-2CC7-46D0-BBC5-5C5AE445CC9A}"/>
          </ac:spMkLst>
        </pc:spChg>
        <pc:spChg chg="del mod ord">
          <ac:chgData name="Ramer, Peter" userId="1cda720e-e5fa-4c4f-8ada-e413168d23ec" providerId="ADAL" clId="{94F95217-29B3-401B-B577-9FF2A9E5FCC5}" dt="2023-10-14T17:32:17.457" v="552" actId="478"/>
          <ac:spMkLst>
            <pc:docMk/>
            <pc:sldMk cId="3717227590" sldId="405"/>
            <ac:spMk id="4" creationId="{0A265C33-DB75-AEDE-EC42-75A340E8BE50}"/>
          </ac:spMkLst>
        </pc:spChg>
        <pc:picChg chg="del">
          <ac:chgData name="Ramer, Peter" userId="1cda720e-e5fa-4c4f-8ada-e413168d23ec" providerId="ADAL" clId="{94F95217-29B3-401B-B577-9FF2A9E5FCC5}" dt="2023-10-14T18:19:01.079" v="845" actId="478"/>
          <ac:picMkLst>
            <pc:docMk/>
            <pc:sldMk cId="3717227590" sldId="405"/>
            <ac:picMk id="5" creationId="{93D0A885-B652-4FEE-29DC-1C2E95375A8F}"/>
          </ac:picMkLst>
        </pc:picChg>
        <pc:picChg chg="add del mod">
          <ac:chgData name="Ramer, Peter" userId="1cda720e-e5fa-4c4f-8ada-e413168d23ec" providerId="ADAL" clId="{94F95217-29B3-401B-B577-9FF2A9E5FCC5}" dt="2023-10-14T18:19:06.815" v="847" actId="478"/>
          <ac:picMkLst>
            <pc:docMk/>
            <pc:sldMk cId="3717227590" sldId="405"/>
            <ac:picMk id="7" creationId="{3C994B94-EEA9-0753-95A1-92F8520A1E82}"/>
          </ac:picMkLst>
        </pc:picChg>
        <pc:picChg chg="add mod">
          <ac:chgData name="Ramer, Peter" userId="1cda720e-e5fa-4c4f-8ada-e413168d23ec" providerId="ADAL" clId="{94F95217-29B3-401B-B577-9FF2A9E5FCC5}" dt="2023-10-14T18:19:15.009" v="850" actId="1076"/>
          <ac:picMkLst>
            <pc:docMk/>
            <pc:sldMk cId="3717227590" sldId="405"/>
            <ac:picMk id="10" creationId="{33241687-5A92-C890-1694-C320E376E30F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9:37.123" v="858" actId="1076"/>
        <pc:sldMkLst>
          <pc:docMk/>
          <pc:sldMk cId="3827375112" sldId="406"/>
        </pc:sldMkLst>
        <pc:spChg chg="add mod ord">
          <ac:chgData name="Ramer, Peter" userId="1cda720e-e5fa-4c4f-8ada-e413168d23ec" providerId="ADAL" clId="{94F95217-29B3-401B-B577-9FF2A9E5FCC5}" dt="2023-10-14T17:32:38.822" v="557" actId="20577"/>
          <ac:spMkLst>
            <pc:docMk/>
            <pc:sldMk cId="3827375112" sldId="406"/>
            <ac:spMk id="2" creationId="{6872E5B1-4A5E-FED3-65F5-E787CEE0BA50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3827375112" sldId="406"/>
            <ac:spMk id="3" creationId="{DC090AB7-1246-40D9-A6D9-504C9D1D8614}"/>
          </ac:spMkLst>
        </pc:spChg>
        <pc:spChg chg="del mod ord">
          <ac:chgData name="Ramer, Peter" userId="1cda720e-e5fa-4c4f-8ada-e413168d23ec" providerId="ADAL" clId="{94F95217-29B3-401B-B577-9FF2A9E5FCC5}" dt="2023-10-14T17:32:33.658" v="555" actId="478"/>
          <ac:spMkLst>
            <pc:docMk/>
            <pc:sldMk cId="3827375112" sldId="406"/>
            <ac:spMk id="4" creationId="{063D6B04-D6F0-5578-C6B0-CA519184D595}"/>
          </ac:spMkLst>
        </pc:spChg>
        <pc:picChg chg="del">
          <ac:chgData name="Ramer, Peter" userId="1cda720e-e5fa-4c4f-8ada-e413168d23ec" providerId="ADAL" clId="{94F95217-29B3-401B-B577-9FF2A9E5FCC5}" dt="2023-10-14T18:19:19.425" v="851" actId="478"/>
          <ac:picMkLst>
            <pc:docMk/>
            <pc:sldMk cId="3827375112" sldId="406"/>
            <ac:picMk id="5" creationId="{EFDBA134-B3B2-AEBA-5809-37C97E90D639}"/>
          </ac:picMkLst>
        </pc:picChg>
        <pc:picChg chg="add del mod">
          <ac:chgData name="Ramer, Peter" userId="1cda720e-e5fa-4c4f-8ada-e413168d23ec" providerId="ADAL" clId="{94F95217-29B3-401B-B577-9FF2A9E5FCC5}" dt="2023-10-14T18:19:27.558" v="854" actId="478"/>
          <ac:picMkLst>
            <pc:docMk/>
            <pc:sldMk cId="3827375112" sldId="406"/>
            <ac:picMk id="7" creationId="{DAEFBD2E-F7E0-FC46-70E9-2E84C9799A9F}"/>
          </ac:picMkLst>
        </pc:picChg>
        <pc:picChg chg="add mod">
          <ac:chgData name="Ramer, Peter" userId="1cda720e-e5fa-4c4f-8ada-e413168d23ec" providerId="ADAL" clId="{94F95217-29B3-401B-B577-9FF2A9E5FCC5}" dt="2023-10-14T18:19:37.123" v="858" actId="1076"/>
          <ac:picMkLst>
            <pc:docMk/>
            <pc:sldMk cId="3827375112" sldId="406"/>
            <ac:picMk id="10" creationId="{C78AC7A1-C780-98DA-9710-2BE474BAF3ED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9:51.503" v="863" actId="14100"/>
        <pc:sldMkLst>
          <pc:docMk/>
          <pc:sldMk cId="3652102792" sldId="407"/>
        </pc:sldMkLst>
        <pc:spChg chg="add mod ord">
          <ac:chgData name="Ramer, Peter" userId="1cda720e-e5fa-4c4f-8ada-e413168d23ec" providerId="ADAL" clId="{94F95217-29B3-401B-B577-9FF2A9E5FCC5}" dt="2023-10-14T17:32:51.899" v="560" actId="20577"/>
          <ac:spMkLst>
            <pc:docMk/>
            <pc:sldMk cId="3652102792" sldId="407"/>
            <ac:spMk id="2" creationId="{830C3147-D15D-032E-BE80-38102AFE683E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3652102792" sldId="407"/>
            <ac:spMk id="3" creationId="{8D120E93-AFAD-4534-87F7-A03BD9CB2232}"/>
          </ac:spMkLst>
        </pc:spChg>
        <pc:spChg chg="del mod ord">
          <ac:chgData name="Ramer, Peter" userId="1cda720e-e5fa-4c4f-8ada-e413168d23ec" providerId="ADAL" clId="{94F95217-29B3-401B-B577-9FF2A9E5FCC5}" dt="2023-10-14T17:32:46.784" v="558" actId="478"/>
          <ac:spMkLst>
            <pc:docMk/>
            <pc:sldMk cId="3652102792" sldId="407"/>
            <ac:spMk id="4" creationId="{E33F5621-E2CC-175F-1165-F4BA5C1C04B4}"/>
          </ac:spMkLst>
        </pc:spChg>
        <pc:picChg chg="del">
          <ac:chgData name="Ramer, Peter" userId="1cda720e-e5fa-4c4f-8ada-e413168d23ec" providerId="ADAL" clId="{94F95217-29B3-401B-B577-9FF2A9E5FCC5}" dt="2023-10-14T18:19:40.166" v="859" actId="478"/>
          <ac:picMkLst>
            <pc:docMk/>
            <pc:sldMk cId="3652102792" sldId="407"/>
            <ac:picMk id="5" creationId="{E55692EE-CBCD-46C3-E14F-9FB17DE9AC2A}"/>
          </ac:picMkLst>
        </pc:picChg>
        <pc:picChg chg="add del mod">
          <ac:chgData name="Ramer, Peter" userId="1cda720e-e5fa-4c4f-8ada-e413168d23ec" providerId="ADAL" clId="{94F95217-29B3-401B-B577-9FF2A9E5FCC5}" dt="2023-10-14T18:19:45.985" v="861" actId="478"/>
          <ac:picMkLst>
            <pc:docMk/>
            <pc:sldMk cId="3652102792" sldId="407"/>
            <ac:picMk id="7" creationId="{1957993C-258C-3717-9367-6C8275172286}"/>
          </ac:picMkLst>
        </pc:picChg>
        <pc:picChg chg="add mod">
          <ac:chgData name="Ramer, Peter" userId="1cda720e-e5fa-4c4f-8ada-e413168d23ec" providerId="ADAL" clId="{94F95217-29B3-401B-B577-9FF2A9E5FCC5}" dt="2023-10-14T18:19:51.503" v="863" actId="14100"/>
          <ac:picMkLst>
            <pc:docMk/>
            <pc:sldMk cId="3652102792" sldId="407"/>
            <ac:picMk id="10" creationId="{47A88927-22FA-FA75-6A47-5A9A63A45F37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0:12.189" v="868" actId="1076"/>
        <pc:sldMkLst>
          <pc:docMk/>
          <pc:sldMk cId="759989566" sldId="408"/>
        </pc:sldMkLst>
        <pc:spChg chg="add mod ord">
          <ac:chgData name="Ramer, Peter" userId="1cda720e-e5fa-4c4f-8ada-e413168d23ec" providerId="ADAL" clId="{94F95217-29B3-401B-B577-9FF2A9E5FCC5}" dt="2023-10-14T17:33:03.830" v="564" actId="20577"/>
          <ac:spMkLst>
            <pc:docMk/>
            <pc:sldMk cId="759989566" sldId="408"/>
            <ac:spMk id="2" creationId="{63812A43-9224-D5F2-A388-9588ADC72726}"/>
          </ac:spMkLst>
        </pc:spChg>
        <pc:spChg chg="del mod ord">
          <ac:chgData name="Ramer, Peter" userId="1cda720e-e5fa-4c4f-8ada-e413168d23ec" providerId="ADAL" clId="{94F95217-29B3-401B-B577-9FF2A9E5FCC5}" dt="2023-10-14T17:32:58.585" v="562" actId="478"/>
          <ac:spMkLst>
            <pc:docMk/>
            <pc:sldMk cId="759989566" sldId="408"/>
            <ac:spMk id="3" creationId="{78A2B034-41D6-C66F-D3C4-BD2503583B32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759989566" sldId="408"/>
            <ac:spMk id="4" creationId="{A5567E00-1EDA-4B00-9603-D9C50D265BD0}"/>
          </ac:spMkLst>
        </pc:spChg>
        <pc:picChg chg="del">
          <ac:chgData name="Ramer, Peter" userId="1cda720e-e5fa-4c4f-8ada-e413168d23ec" providerId="ADAL" clId="{94F95217-29B3-401B-B577-9FF2A9E5FCC5}" dt="2023-10-14T18:19:57.037" v="864" actId="478"/>
          <ac:picMkLst>
            <pc:docMk/>
            <pc:sldMk cId="759989566" sldId="408"/>
            <ac:picMk id="5" creationId="{F775AD69-501B-E79F-036F-B911E212265F}"/>
          </ac:picMkLst>
        </pc:picChg>
        <pc:picChg chg="add mod">
          <ac:chgData name="Ramer, Peter" userId="1cda720e-e5fa-4c4f-8ada-e413168d23ec" providerId="ADAL" clId="{94F95217-29B3-401B-B577-9FF2A9E5FCC5}" dt="2023-10-14T18:20:12.189" v="868" actId="1076"/>
          <ac:picMkLst>
            <pc:docMk/>
            <pc:sldMk cId="759989566" sldId="408"/>
            <ac:picMk id="7" creationId="{1FE92CD4-15BC-0E64-7E9E-386464E29376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0:47.781" v="876" actId="1076"/>
        <pc:sldMkLst>
          <pc:docMk/>
          <pc:sldMk cId="753473605" sldId="409"/>
        </pc:sldMkLst>
        <pc:spChg chg="add mod ord">
          <ac:chgData name="Ramer, Peter" userId="1cda720e-e5fa-4c4f-8ada-e413168d23ec" providerId="ADAL" clId="{94F95217-29B3-401B-B577-9FF2A9E5FCC5}" dt="2023-10-14T17:33:16.143" v="568" actId="20577"/>
          <ac:spMkLst>
            <pc:docMk/>
            <pc:sldMk cId="753473605" sldId="409"/>
            <ac:spMk id="2" creationId="{EE2347A3-AA39-E2F2-D646-036DFC2C5BFB}"/>
          </ac:spMkLst>
        </pc:spChg>
        <pc:spChg chg="del mod ord">
          <ac:chgData name="Ramer, Peter" userId="1cda720e-e5fa-4c4f-8ada-e413168d23ec" providerId="ADAL" clId="{94F95217-29B3-401B-B577-9FF2A9E5FCC5}" dt="2023-10-14T17:33:11.108" v="566" actId="478"/>
          <ac:spMkLst>
            <pc:docMk/>
            <pc:sldMk cId="753473605" sldId="409"/>
            <ac:spMk id="3" creationId="{DB2280A2-4CCA-FD1F-32BB-1043FDE182CB}"/>
          </ac:spMkLst>
        </pc:spChg>
        <pc:spChg chg="mod ord">
          <ac:chgData name="Ramer, Peter" userId="1cda720e-e5fa-4c4f-8ada-e413168d23ec" providerId="ADAL" clId="{94F95217-29B3-401B-B577-9FF2A9E5FCC5}" dt="2023-10-14T17:31:58.640" v="549" actId="27636"/>
          <ac:spMkLst>
            <pc:docMk/>
            <pc:sldMk cId="753473605" sldId="409"/>
            <ac:spMk id="4" creationId="{F19F576B-2A12-41FE-BBA2-B90E1C011831}"/>
          </ac:spMkLst>
        </pc:spChg>
        <pc:picChg chg="del">
          <ac:chgData name="Ramer, Peter" userId="1cda720e-e5fa-4c4f-8ada-e413168d23ec" providerId="ADAL" clId="{94F95217-29B3-401B-B577-9FF2A9E5FCC5}" dt="2023-10-14T18:20:19.020" v="869" actId="478"/>
          <ac:picMkLst>
            <pc:docMk/>
            <pc:sldMk cId="753473605" sldId="409"/>
            <ac:picMk id="5" creationId="{83C367F2-B4BD-8F73-E8A7-7436894A7569}"/>
          </ac:picMkLst>
        </pc:picChg>
        <pc:picChg chg="add del mod">
          <ac:chgData name="Ramer, Peter" userId="1cda720e-e5fa-4c4f-8ada-e413168d23ec" providerId="ADAL" clId="{94F95217-29B3-401B-B577-9FF2A9E5FCC5}" dt="2023-10-14T18:20:37.220" v="873" actId="478"/>
          <ac:picMkLst>
            <pc:docMk/>
            <pc:sldMk cId="753473605" sldId="409"/>
            <ac:picMk id="7" creationId="{70D381F7-D418-8CBB-DE8F-1A8F164B5545}"/>
          </ac:picMkLst>
        </pc:picChg>
        <pc:picChg chg="add mod">
          <ac:chgData name="Ramer, Peter" userId="1cda720e-e5fa-4c4f-8ada-e413168d23ec" providerId="ADAL" clId="{94F95217-29B3-401B-B577-9FF2A9E5FCC5}" dt="2023-10-14T18:20:47.781" v="876" actId="1076"/>
          <ac:picMkLst>
            <pc:docMk/>
            <pc:sldMk cId="753473605" sldId="409"/>
            <ac:picMk id="9" creationId="{F5321034-7FBA-EED2-1015-04F180ABA52F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1:03.489" v="880" actId="1076"/>
        <pc:sldMkLst>
          <pc:docMk/>
          <pc:sldMk cId="1757462585" sldId="410"/>
        </pc:sldMkLst>
        <pc:spChg chg="add mod ord">
          <ac:chgData name="Ramer, Peter" userId="1cda720e-e5fa-4c4f-8ada-e413168d23ec" providerId="ADAL" clId="{94F95217-29B3-401B-B577-9FF2A9E5FCC5}" dt="2023-10-14T17:33:26.814" v="572" actId="20577"/>
          <ac:spMkLst>
            <pc:docMk/>
            <pc:sldMk cId="1757462585" sldId="410"/>
            <ac:spMk id="2" creationId="{78177035-CD6A-06E3-5250-7367C0EF2C22}"/>
          </ac:spMkLst>
        </pc:spChg>
        <pc:spChg chg="del mod ord">
          <ac:chgData name="Ramer, Peter" userId="1cda720e-e5fa-4c4f-8ada-e413168d23ec" providerId="ADAL" clId="{94F95217-29B3-401B-B577-9FF2A9E5FCC5}" dt="2023-10-14T17:33:22.493" v="570" actId="478"/>
          <ac:spMkLst>
            <pc:docMk/>
            <pc:sldMk cId="1757462585" sldId="410"/>
            <ac:spMk id="3" creationId="{F65F7093-01BA-46D1-4CC8-3727821BCB2A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1757462585" sldId="410"/>
            <ac:spMk id="4" creationId="{059BD282-5EAD-45CD-80CF-F7C37AFDEE38}"/>
          </ac:spMkLst>
        </pc:spChg>
        <pc:picChg chg="del">
          <ac:chgData name="Ramer, Peter" userId="1cda720e-e5fa-4c4f-8ada-e413168d23ec" providerId="ADAL" clId="{94F95217-29B3-401B-B577-9FF2A9E5FCC5}" dt="2023-10-14T18:20:53.304" v="877" actId="478"/>
          <ac:picMkLst>
            <pc:docMk/>
            <pc:sldMk cId="1757462585" sldId="410"/>
            <ac:picMk id="5" creationId="{4913F253-82A5-F916-EB13-1105B29DABE0}"/>
          </ac:picMkLst>
        </pc:picChg>
        <pc:picChg chg="add mod">
          <ac:chgData name="Ramer, Peter" userId="1cda720e-e5fa-4c4f-8ada-e413168d23ec" providerId="ADAL" clId="{94F95217-29B3-401B-B577-9FF2A9E5FCC5}" dt="2023-10-14T18:21:03.489" v="880" actId="1076"/>
          <ac:picMkLst>
            <pc:docMk/>
            <pc:sldMk cId="1757462585" sldId="410"/>
            <ac:picMk id="7" creationId="{06EE036E-839B-DCB4-EA2B-0EBFA7D0C11D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1:12.133" v="883" actId="1076"/>
        <pc:sldMkLst>
          <pc:docMk/>
          <pc:sldMk cId="3517018074" sldId="411"/>
        </pc:sldMkLst>
        <pc:spChg chg="add mod ord">
          <ac:chgData name="Ramer, Peter" userId="1cda720e-e5fa-4c4f-8ada-e413168d23ec" providerId="ADAL" clId="{94F95217-29B3-401B-B577-9FF2A9E5FCC5}" dt="2023-10-14T17:33:40.481" v="576" actId="20577"/>
          <ac:spMkLst>
            <pc:docMk/>
            <pc:sldMk cId="3517018074" sldId="411"/>
            <ac:spMk id="2" creationId="{C4287A3A-3368-E64E-0D1A-7F0EE2AD852F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3517018074" sldId="411"/>
            <ac:spMk id="3" creationId="{23124374-754E-4FCB-9252-82CA80ECE280}"/>
          </ac:spMkLst>
        </pc:spChg>
        <pc:spChg chg="del mod ord">
          <ac:chgData name="Ramer, Peter" userId="1cda720e-e5fa-4c4f-8ada-e413168d23ec" providerId="ADAL" clId="{94F95217-29B3-401B-B577-9FF2A9E5FCC5}" dt="2023-10-14T17:33:35.656" v="574" actId="478"/>
          <ac:spMkLst>
            <pc:docMk/>
            <pc:sldMk cId="3517018074" sldId="411"/>
            <ac:spMk id="4" creationId="{F5D1453F-A19E-1137-E658-5445837C5B2B}"/>
          </ac:spMkLst>
        </pc:spChg>
        <pc:picChg chg="del">
          <ac:chgData name="Ramer, Peter" userId="1cda720e-e5fa-4c4f-8ada-e413168d23ec" providerId="ADAL" clId="{94F95217-29B3-401B-B577-9FF2A9E5FCC5}" dt="2023-10-14T18:21:07.046" v="881" actId="478"/>
          <ac:picMkLst>
            <pc:docMk/>
            <pc:sldMk cId="3517018074" sldId="411"/>
            <ac:picMk id="5" creationId="{E15AD367-6EF4-FDA1-C10A-E9A2457F06C9}"/>
          </ac:picMkLst>
        </pc:picChg>
        <pc:picChg chg="add mod">
          <ac:chgData name="Ramer, Peter" userId="1cda720e-e5fa-4c4f-8ada-e413168d23ec" providerId="ADAL" clId="{94F95217-29B3-401B-B577-9FF2A9E5FCC5}" dt="2023-10-14T18:21:12.133" v="883" actId="1076"/>
          <ac:picMkLst>
            <pc:docMk/>
            <pc:sldMk cId="3517018074" sldId="411"/>
            <ac:picMk id="7" creationId="{5ABB6AD2-E46C-5DB5-2D96-B6592C93E7BE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1:30.989" v="888" actId="1076"/>
        <pc:sldMkLst>
          <pc:docMk/>
          <pc:sldMk cId="446146026" sldId="412"/>
        </pc:sldMkLst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446146026" sldId="412"/>
            <ac:spMk id="2" creationId="{4779D2E7-4781-479A-8592-A56A212E4A48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446146026" sldId="412"/>
            <ac:spMk id="3" creationId="{CC0D6371-F21A-41EC-8044-1E87FDB72335}"/>
          </ac:spMkLst>
        </pc:spChg>
        <pc:spChg chg="del mod ord">
          <ac:chgData name="Ramer, Peter" userId="1cda720e-e5fa-4c4f-8ada-e413168d23ec" providerId="ADAL" clId="{94F95217-29B3-401B-B577-9FF2A9E5FCC5}" dt="2023-10-14T17:33:50.026" v="578" actId="478"/>
          <ac:spMkLst>
            <pc:docMk/>
            <pc:sldMk cId="446146026" sldId="412"/>
            <ac:spMk id="4" creationId="{1A4DF74D-8B67-96A6-3B3B-C39BC3058D5E}"/>
          </ac:spMkLst>
        </pc:spChg>
        <pc:picChg chg="add mod">
          <ac:chgData name="Ramer, Peter" userId="1cda720e-e5fa-4c4f-8ada-e413168d23ec" providerId="ADAL" clId="{94F95217-29B3-401B-B577-9FF2A9E5FCC5}" dt="2023-10-14T18:21:30.989" v="888" actId="1076"/>
          <ac:picMkLst>
            <pc:docMk/>
            <pc:sldMk cId="446146026" sldId="412"/>
            <ac:picMk id="6" creationId="{4FA6113D-5D6C-4A32-84C1-80115F24E6B9}"/>
          </ac:picMkLst>
        </pc:picChg>
        <pc:picChg chg="del">
          <ac:chgData name="Ramer, Peter" userId="1cda720e-e5fa-4c4f-8ada-e413168d23ec" providerId="ADAL" clId="{94F95217-29B3-401B-B577-9FF2A9E5FCC5}" dt="2023-10-14T18:21:16.742" v="884" actId="478"/>
          <ac:picMkLst>
            <pc:docMk/>
            <pc:sldMk cId="446146026" sldId="412"/>
            <ac:picMk id="7" creationId="{66532AC9-3C35-0AE4-5E33-35C02A5A1DCB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1:42.150" v="892" actId="1076"/>
        <pc:sldMkLst>
          <pc:docMk/>
          <pc:sldMk cId="2147659436" sldId="413"/>
        </pc:sldMkLst>
        <pc:spChg chg="add mod ord">
          <ac:chgData name="Ramer, Peter" userId="1cda720e-e5fa-4c4f-8ada-e413168d23ec" providerId="ADAL" clId="{94F95217-29B3-401B-B577-9FF2A9E5FCC5}" dt="2023-10-14T17:34:01.694" v="582" actId="20577"/>
          <ac:spMkLst>
            <pc:docMk/>
            <pc:sldMk cId="2147659436" sldId="413"/>
            <ac:spMk id="2" creationId="{0EF0D679-F128-8A46-8B3E-778B1BF3E1BC}"/>
          </ac:spMkLst>
        </pc:spChg>
        <pc:spChg chg="del mod ord">
          <ac:chgData name="Ramer, Peter" userId="1cda720e-e5fa-4c4f-8ada-e413168d23ec" providerId="ADAL" clId="{94F95217-29B3-401B-B577-9FF2A9E5FCC5}" dt="2023-10-14T17:33:56.660" v="580" actId="478"/>
          <ac:spMkLst>
            <pc:docMk/>
            <pc:sldMk cId="2147659436" sldId="413"/>
            <ac:spMk id="3" creationId="{4F299477-EC10-BB8F-F620-5EFE283B8B7C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2147659436" sldId="413"/>
            <ac:spMk id="4" creationId="{2EBAAEFE-08FE-4C99-8553-25480A8ADE52}"/>
          </ac:spMkLst>
        </pc:spChg>
        <pc:picChg chg="del">
          <ac:chgData name="Ramer, Peter" userId="1cda720e-e5fa-4c4f-8ada-e413168d23ec" providerId="ADAL" clId="{94F95217-29B3-401B-B577-9FF2A9E5FCC5}" dt="2023-10-14T18:21:33.390" v="889" actId="478"/>
          <ac:picMkLst>
            <pc:docMk/>
            <pc:sldMk cId="2147659436" sldId="413"/>
            <ac:picMk id="5" creationId="{3A73AE80-D3F6-D85B-1F76-AC3670728B34}"/>
          </ac:picMkLst>
        </pc:picChg>
        <pc:picChg chg="add mod">
          <ac:chgData name="Ramer, Peter" userId="1cda720e-e5fa-4c4f-8ada-e413168d23ec" providerId="ADAL" clId="{94F95217-29B3-401B-B577-9FF2A9E5FCC5}" dt="2023-10-14T18:21:42.150" v="892" actId="1076"/>
          <ac:picMkLst>
            <pc:docMk/>
            <pc:sldMk cId="2147659436" sldId="413"/>
            <ac:picMk id="7" creationId="{53AE8429-3BBA-8F5A-DC03-1EEC9C5C6B9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2:04.531" v="896" actId="1076"/>
        <pc:sldMkLst>
          <pc:docMk/>
          <pc:sldMk cId="991908239" sldId="414"/>
        </pc:sldMkLst>
        <pc:spChg chg="add mod ord">
          <ac:chgData name="Ramer, Peter" userId="1cda720e-e5fa-4c4f-8ada-e413168d23ec" providerId="ADAL" clId="{94F95217-29B3-401B-B577-9FF2A9E5FCC5}" dt="2023-10-14T17:34:16.353" v="586" actId="20577"/>
          <ac:spMkLst>
            <pc:docMk/>
            <pc:sldMk cId="991908239" sldId="414"/>
            <ac:spMk id="2" creationId="{6335F030-764C-4969-76AF-3CA189FD4B08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991908239" sldId="414"/>
            <ac:spMk id="3" creationId="{52BF93AB-AA76-4A1E-A262-B6AEC4F4DDC6}"/>
          </ac:spMkLst>
        </pc:spChg>
        <pc:spChg chg="del mod ord">
          <ac:chgData name="Ramer, Peter" userId="1cda720e-e5fa-4c4f-8ada-e413168d23ec" providerId="ADAL" clId="{94F95217-29B3-401B-B577-9FF2A9E5FCC5}" dt="2023-10-14T17:34:09.306" v="584" actId="478"/>
          <ac:spMkLst>
            <pc:docMk/>
            <pc:sldMk cId="991908239" sldId="414"/>
            <ac:spMk id="5" creationId="{E1BB49AA-2C2A-7828-9CC1-15F933FEBC1A}"/>
          </ac:spMkLst>
        </pc:spChg>
        <pc:picChg chg="del">
          <ac:chgData name="Ramer, Peter" userId="1cda720e-e5fa-4c4f-8ada-e413168d23ec" providerId="ADAL" clId="{94F95217-29B3-401B-B577-9FF2A9E5FCC5}" dt="2023-10-14T18:21:48.128" v="893" actId="478"/>
          <ac:picMkLst>
            <pc:docMk/>
            <pc:sldMk cId="991908239" sldId="414"/>
            <ac:picMk id="4" creationId="{588CFAB2-2531-E2C8-8851-BE1F0972C9D3}"/>
          </ac:picMkLst>
        </pc:picChg>
        <pc:picChg chg="add mod">
          <ac:chgData name="Ramer, Peter" userId="1cda720e-e5fa-4c4f-8ada-e413168d23ec" providerId="ADAL" clId="{94F95217-29B3-401B-B577-9FF2A9E5FCC5}" dt="2023-10-14T18:22:04.531" v="896" actId="1076"/>
          <ac:picMkLst>
            <pc:docMk/>
            <pc:sldMk cId="991908239" sldId="414"/>
            <ac:picMk id="7" creationId="{6AB72DF2-158A-1A59-04DB-DA974D1FCBF8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2:35.823" v="903" actId="1076"/>
        <pc:sldMkLst>
          <pc:docMk/>
          <pc:sldMk cId="2408192717" sldId="415"/>
        </pc:sldMkLst>
        <pc:spChg chg="del mod ord">
          <ac:chgData name="Ramer, Peter" userId="1cda720e-e5fa-4c4f-8ada-e413168d23ec" providerId="ADAL" clId="{94F95217-29B3-401B-B577-9FF2A9E5FCC5}" dt="2023-10-14T17:34:23.717" v="588" actId="478"/>
          <ac:spMkLst>
            <pc:docMk/>
            <pc:sldMk cId="2408192717" sldId="415"/>
            <ac:spMk id="2" creationId="{C8CDD6CE-EEE0-53C8-74E8-F9D8FEF2EED1}"/>
          </ac:spMkLst>
        </pc:spChg>
        <pc:spChg chg="add mod ord">
          <ac:chgData name="Ramer, Peter" userId="1cda720e-e5fa-4c4f-8ada-e413168d23ec" providerId="ADAL" clId="{94F95217-29B3-401B-B577-9FF2A9E5FCC5}" dt="2023-10-14T17:34:29.652" v="590" actId="20577"/>
          <ac:spMkLst>
            <pc:docMk/>
            <pc:sldMk cId="2408192717" sldId="415"/>
            <ac:spMk id="3" creationId="{80A8006B-BD88-007D-794D-C21E5862D5D8}"/>
          </ac:spMkLst>
        </pc:spChg>
        <pc:spChg chg="mod ord">
          <ac:chgData name="Ramer, Peter" userId="1cda720e-e5fa-4c4f-8ada-e413168d23ec" providerId="ADAL" clId="{94F95217-29B3-401B-B577-9FF2A9E5FCC5}" dt="2023-10-14T18:22:24.181" v="900" actId="255"/>
          <ac:spMkLst>
            <pc:docMk/>
            <pc:sldMk cId="2408192717" sldId="415"/>
            <ac:spMk id="6" creationId="{CF8A780F-2483-449A-9300-99DA9265B68A}"/>
          </ac:spMkLst>
        </pc:spChg>
        <pc:picChg chg="del">
          <ac:chgData name="Ramer, Peter" userId="1cda720e-e5fa-4c4f-8ada-e413168d23ec" providerId="ADAL" clId="{94F95217-29B3-401B-B577-9FF2A9E5FCC5}" dt="2023-10-14T18:22:07.430" v="897" actId="478"/>
          <ac:picMkLst>
            <pc:docMk/>
            <pc:sldMk cId="2408192717" sldId="415"/>
            <ac:picMk id="4" creationId="{11A6A5EA-A0B3-A043-7191-7D89A5DDB2EE}"/>
          </ac:picMkLst>
        </pc:picChg>
        <pc:picChg chg="add mod">
          <ac:chgData name="Ramer, Peter" userId="1cda720e-e5fa-4c4f-8ada-e413168d23ec" providerId="ADAL" clId="{94F95217-29B3-401B-B577-9FF2A9E5FCC5}" dt="2023-10-14T18:22:35.823" v="903" actId="1076"/>
          <ac:picMkLst>
            <pc:docMk/>
            <pc:sldMk cId="2408192717" sldId="415"/>
            <ac:picMk id="7" creationId="{E0CFD9C3-999C-D656-3B98-7EB178AFC2D4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2:54.189" v="907" actId="1076"/>
        <pc:sldMkLst>
          <pc:docMk/>
          <pc:sldMk cId="622544815" sldId="416"/>
        </pc:sldMkLst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622544815" sldId="416"/>
            <ac:spMk id="2" creationId="{2506ADDA-823D-1F29-2605-BA59A63BC2E1}"/>
          </ac:spMkLst>
        </pc:spChg>
        <pc:spChg chg="add mod ord">
          <ac:chgData name="Ramer, Peter" userId="1cda720e-e5fa-4c4f-8ada-e413168d23ec" providerId="ADAL" clId="{94F95217-29B3-401B-B577-9FF2A9E5FCC5}" dt="2023-10-14T17:34:45.467" v="594" actId="20577"/>
          <ac:spMkLst>
            <pc:docMk/>
            <pc:sldMk cId="622544815" sldId="416"/>
            <ac:spMk id="3" creationId="{11C6B803-AFCA-3F2A-4ABD-A30EC7A5A8E2}"/>
          </ac:spMkLst>
        </pc:spChg>
        <pc:spChg chg="del mod ord">
          <ac:chgData name="Ramer, Peter" userId="1cda720e-e5fa-4c4f-8ada-e413168d23ec" providerId="ADAL" clId="{94F95217-29B3-401B-B577-9FF2A9E5FCC5}" dt="2023-10-14T17:34:36.247" v="592" actId="478"/>
          <ac:spMkLst>
            <pc:docMk/>
            <pc:sldMk cId="622544815" sldId="416"/>
            <ac:spMk id="6" creationId="{96981917-D88F-4351-B8DA-75E4C1739731}"/>
          </ac:spMkLst>
        </pc:spChg>
        <pc:picChg chg="del">
          <ac:chgData name="Ramer, Peter" userId="1cda720e-e5fa-4c4f-8ada-e413168d23ec" providerId="ADAL" clId="{94F95217-29B3-401B-B577-9FF2A9E5FCC5}" dt="2023-10-14T18:22:40.272" v="904" actId="478"/>
          <ac:picMkLst>
            <pc:docMk/>
            <pc:sldMk cId="622544815" sldId="416"/>
            <ac:picMk id="4" creationId="{EE67D870-5530-FB53-6271-A98816C554AE}"/>
          </ac:picMkLst>
        </pc:picChg>
        <pc:picChg chg="add mod">
          <ac:chgData name="Ramer, Peter" userId="1cda720e-e5fa-4c4f-8ada-e413168d23ec" providerId="ADAL" clId="{94F95217-29B3-401B-B577-9FF2A9E5FCC5}" dt="2023-10-14T18:22:54.189" v="907" actId="1076"/>
          <ac:picMkLst>
            <pc:docMk/>
            <pc:sldMk cId="622544815" sldId="416"/>
            <ac:picMk id="8" creationId="{5E68DD12-E872-F685-5294-18227722001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3:11.938" v="914" actId="1076"/>
        <pc:sldMkLst>
          <pc:docMk/>
          <pc:sldMk cId="1700647501" sldId="417"/>
        </pc:sldMkLst>
        <pc:spChg chg="add mod ord">
          <ac:chgData name="Ramer, Peter" userId="1cda720e-e5fa-4c4f-8ada-e413168d23ec" providerId="ADAL" clId="{94F95217-29B3-401B-B577-9FF2A9E5FCC5}" dt="2023-10-14T17:35:04.416" v="598" actId="20577"/>
          <ac:spMkLst>
            <pc:docMk/>
            <pc:sldMk cId="1700647501" sldId="417"/>
            <ac:spMk id="2" creationId="{D16274DE-C22F-1296-FF7C-4571EBFA90D2}"/>
          </ac:spMkLst>
        </pc:spChg>
        <pc:spChg chg="del mod ord">
          <ac:chgData name="Ramer, Peter" userId="1cda720e-e5fa-4c4f-8ada-e413168d23ec" providerId="ADAL" clId="{94F95217-29B3-401B-B577-9FF2A9E5FCC5}" dt="2023-10-14T17:35:02.579" v="597" actId="478"/>
          <ac:spMkLst>
            <pc:docMk/>
            <pc:sldMk cId="1700647501" sldId="417"/>
            <ac:spMk id="3" creationId="{A76DA1D5-98C1-3F49-5AD1-5076C5380EB3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1700647501" sldId="417"/>
            <ac:spMk id="4" creationId="{56F82B92-2141-4F58-B0EF-2DADC3D23EC8}"/>
          </ac:spMkLst>
        </pc:spChg>
        <pc:picChg chg="del">
          <ac:chgData name="Ramer, Peter" userId="1cda720e-e5fa-4c4f-8ada-e413168d23ec" providerId="ADAL" clId="{94F95217-29B3-401B-B577-9FF2A9E5FCC5}" dt="2023-10-14T18:22:57.681" v="908" actId="478"/>
          <ac:picMkLst>
            <pc:docMk/>
            <pc:sldMk cId="1700647501" sldId="417"/>
            <ac:picMk id="5" creationId="{DA1F1985-6A51-8E53-E095-3E44B941F87A}"/>
          </ac:picMkLst>
        </pc:picChg>
        <pc:picChg chg="add del mod">
          <ac:chgData name="Ramer, Peter" userId="1cda720e-e5fa-4c4f-8ada-e413168d23ec" providerId="ADAL" clId="{94F95217-29B3-401B-B577-9FF2A9E5FCC5}" dt="2023-10-14T18:23:04.760" v="910" actId="478"/>
          <ac:picMkLst>
            <pc:docMk/>
            <pc:sldMk cId="1700647501" sldId="417"/>
            <ac:picMk id="7" creationId="{4AC31F41-8728-72DE-A734-A75A9CF103D2}"/>
          </ac:picMkLst>
        </pc:picChg>
        <pc:picChg chg="add mod">
          <ac:chgData name="Ramer, Peter" userId="1cda720e-e5fa-4c4f-8ada-e413168d23ec" providerId="ADAL" clId="{94F95217-29B3-401B-B577-9FF2A9E5FCC5}" dt="2023-10-14T18:23:11.938" v="914" actId="1076"/>
          <ac:picMkLst>
            <pc:docMk/>
            <pc:sldMk cId="1700647501" sldId="417"/>
            <ac:picMk id="9" creationId="{A70D1BF9-BCA7-EECA-C884-723F2D663537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3:28.547" v="918" actId="1076"/>
        <pc:sldMkLst>
          <pc:docMk/>
          <pc:sldMk cId="3303469703" sldId="418"/>
        </pc:sldMkLst>
        <pc:spChg chg="add mod ord">
          <ac:chgData name="Ramer, Peter" userId="1cda720e-e5fa-4c4f-8ada-e413168d23ec" providerId="ADAL" clId="{94F95217-29B3-401B-B577-9FF2A9E5FCC5}" dt="2023-10-14T17:35:20.378" v="602" actId="20577"/>
          <ac:spMkLst>
            <pc:docMk/>
            <pc:sldMk cId="3303469703" sldId="418"/>
            <ac:spMk id="2" creationId="{CA9F1670-772D-CE66-76E1-780B3826F6E1}"/>
          </ac:spMkLst>
        </pc:spChg>
        <pc:spChg chg="del mod ord">
          <ac:chgData name="Ramer, Peter" userId="1cda720e-e5fa-4c4f-8ada-e413168d23ec" providerId="ADAL" clId="{94F95217-29B3-401B-B577-9FF2A9E5FCC5}" dt="2023-10-14T17:35:14.820" v="600" actId="478"/>
          <ac:spMkLst>
            <pc:docMk/>
            <pc:sldMk cId="3303469703" sldId="418"/>
            <ac:spMk id="3" creationId="{2A486F27-E88E-B874-C564-A60F96832970}"/>
          </ac:spMkLst>
        </pc:spChg>
        <pc:spChg chg="mod ord">
          <ac:chgData name="Ramer, Peter" userId="1cda720e-e5fa-4c4f-8ada-e413168d23ec" providerId="ADAL" clId="{94F95217-29B3-401B-B577-9FF2A9E5FCC5}" dt="2023-10-14T17:31:58.370" v="548" actId="700"/>
          <ac:spMkLst>
            <pc:docMk/>
            <pc:sldMk cId="3303469703" sldId="418"/>
            <ac:spMk id="4" creationId="{06454165-A8E0-4311-850D-BEA40AF187B8}"/>
          </ac:spMkLst>
        </pc:spChg>
        <pc:picChg chg="del">
          <ac:chgData name="Ramer, Peter" userId="1cda720e-e5fa-4c4f-8ada-e413168d23ec" providerId="ADAL" clId="{94F95217-29B3-401B-B577-9FF2A9E5FCC5}" dt="2023-10-14T18:23:16.281" v="915" actId="478"/>
          <ac:picMkLst>
            <pc:docMk/>
            <pc:sldMk cId="3303469703" sldId="418"/>
            <ac:picMk id="5" creationId="{F46E744D-C3A1-6F76-DCFC-4F7FE42CC772}"/>
          </ac:picMkLst>
        </pc:picChg>
        <pc:picChg chg="add mod">
          <ac:chgData name="Ramer, Peter" userId="1cda720e-e5fa-4c4f-8ada-e413168d23ec" providerId="ADAL" clId="{94F95217-29B3-401B-B577-9FF2A9E5FCC5}" dt="2023-10-14T18:23:28.547" v="918" actId="1076"/>
          <ac:picMkLst>
            <pc:docMk/>
            <pc:sldMk cId="3303469703" sldId="418"/>
            <ac:picMk id="7" creationId="{6F6C0069-896A-A30D-E34F-126487C4D9FC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4:39.644" v="802" actId="1076"/>
        <pc:sldMkLst>
          <pc:docMk/>
          <pc:sldMk cId="51521379" sldId="419"/>
        </pc:sldMkLst>
        <pc:spChg chg="del mod ord">
          <ac:chgData name="Ramer, Peter" userId="1cda720e-e5fa-4c4f-8ada-e413168d23ec" providerId="ADAL" clId="{94F95217-29B3-401B-B577-9FF2A9E5FCC5}" dt="2023-10-14T18:08:25.493" v="682" actId="478"/>
          <ac:spMkLst>
            <pc:docMk/>
            <pc:sldMk cId="51521379" sldId="419"/>
            <ac:spMk id="2" creationId="{2428E700-AFE0-265D-6B3F-49123C54FDC6}"/>
          </ac:spMkLst>
        </pc:spChg>
        <pc:spChg chg="mod ord">
          <ac:chgData name="Ramer, Peter" userId="1cda720e-e5fa-4c4f-8ada-e413168d23ec" providerId="ADAL" clId="{94F95217-29B3-401B-B577-9FF2A9E5FCC5}" dt="2023-10-14T17:35:36.513" v="603" actId="700"/>
          <ac:spMkLst>
            <pc:docMk/>
            <pc:sldMk cId="51521379" sldId="419"/>
            <ac:spMk id="4" creationId="{DC7818A9-D8AA-44DB-AFCE-264184E6436B}"/>
          </ac:spMkLst>
        </pc:spChg>
        <pc:spChg chg="add mod ord">
          <ac:chgData name="Ramer, Peter" userId="1cda720e-e5fa-4c4f-8ada-e413168d23ec" providerId="ADAL" clId="{94F95217-29B3-401B-B577-9FF2A9E5FCC5}" dt="2023-10-14T18:08:29.961" v="684" actId="20577"/>
          <ac:spMkLst>
            <pc:docMk/>
            <pc:sldMk cId="51521379" sldId="419"/>
            <ac:spMk id="5" creationId="{DC66B12A-53EB-E82F-605F-FC7D5984E9D1}"/>
          </ac:spMkLst>
        </pc:spChg>
        <pc:spChg chg="add del mod">
          <ac:chgData name="Ramer, Peter" userId="1cda720e-e5fa-4c4f-8ada-e413168d23ec" providerId="ADAL" clId="{94F95217-29B3-401B-B577-9FF2A9E5FCC5}" dt="2023-10-14T18:14:37.230" v="801"/>
          <ac:spMkLst>
            <pc:docMk/>
            <pc:sldMk cId="51521379" sldId="419"/>
            <ac:spMk id="9" creationId="{B107E218-911F-F992-BE98-90AC2881EBC9}"/>
          </ac:spMkLst>
        </pc:spChg>
        <pc:picChg chg="del">
          <ac:chgData name="Ramer, Peter" userId="1cda720e-e5fa-4c4f-8ada-e413168d23ec" providerId="ADAL" clId="{94F95217-29B3-401B-B577-9FF2A9E5FCC5}" dt="2023-10-14T18:13:43.563" v="798" actId="478"/>
          <ac:picMkLst>
            <pc:docMk/>
            <pc:sldMk cId="51521379" sldId="419"/>
            <ac:picMk id="3" creationId="{6175295E-1ECE-DCD8-220D-3E3078F5797E}"/>
          </ac:picMkLst>
        </pc:picChg>
        <pc:picChg chg="del mod ord">
          <ac:chgData name="Ramer, Peter" userId="1cda720e-e5fa-4c4f-8ada-e413168d23ec" providerId="ADAL" clId="{94F95217-29B3-401B-B577-9FF2A9E5FCC5}" dt="2023-10-14T18:14:31.019" v="800" actId="478"/>
          <ac:picMkLst>
            <pc:docMk/>
            <pc:sldMk cId="51521379" sldId="419"/>
            <ac:picMk id="6" creationId="{E3183490-531C-4A3D-9B6E-11FF7A5A1B1A}"/>
          </ac:picMkLst>
        </pc:picChg>
        <pc:picChg chg="add mod">
          <ac:chgData name="Ramer, Peter" userId="1cda720e-e5fa-4c4f-8ada-e413168d23ec" providerId="ADAL" clId="{94F95217-29B3-401B-B577-9FF2A9E5FCC5}" dt="2023-10-14T18:14:39.644" v="802" actId="1076"/>
          <ac:picMkLst>
            <pc:docMk/>
            <pc:sldMk cId="51521379" sldId="419"/>
            <ac:picMk id="11" creationId="{76C41616-5741-E1BA-F4F2-CF2CAC5333F7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4:50.348" v="805" actId="1076"/>
        <pc:sldMkLst>
          <pc:docMk/>
          <pc:sldMk cId="506062736" sldId="420"/>
        </pc:sldMkLst>
        <pc:spChg chg="del mod ord">
          <ac:chgData name="Ramer, Peter" userId="1cda720e-e5fa-4c4f-8ada-e413168d23ec" providerId="ADAL" clId="{94F95217-29B3-401B-B577-9FF2A9E5FCC5}" dt="2023-10-14T18:08:13.634" v="678" actId="478"/>
          <ac:spMkLst>
            <pc:docMk/>
            <pc:sldMk cId="506062736" sldId="420"/>
            <ac:spMk id="2" creationId="{71CB2AB3-0033-B159-8279-4582D61824E2}"/>
          </ac:spMkLst>
        </pc:spChg>
        <pc:spChg chg="add mod ord">
          <ac:chgData name="Ramer, Peter" userId="1cda720e-e5fa-4c4f-8ada-e413168d23ec" providerId="ADAL" clId="{94F95217-29B3-401B-B577-9FF2A9E5FCC5}" dt="2023-10-14T18:08:18.010" v="680" actId="20577"/>
          <ac:spMkLst>
            <pc:docMk/>
            <pc:sldMk cId="506062736" sldId="420"/>
            <ac:spMk id="3" creationId="{6DC1B0AC-7F7A-00D3-872B-30E4A922E627}"/>
          </ac:spMkLst>
        </pc:spChg>
        <pc:spChg chg="mod ord">
          <ac:chgData name="Ramer, Peter" userId="1cda720e-e5fa-4c4f-8ada-e413168d23ec" providerId="ADAL" clId="{94F95217-29B3-401B-B577-9FF2A9E5FCC5}" dt="2023-10-14T17:35:36.513" v="603" actId="700"/>
          <ac:spMkLst>
            <pc:docMk/>
            <pc:sldMk cId="506062736" sldId="420"/>
            <ac:spMk id="4" creationId="{DC7818A9-D8AA-44DB-AFCE-264184E6436B}"/>
          </ac:spMkLst>
        </pc:spChg>
        <pc:spChg chg="add del mod">
          <ac:chgData name="Ramer, Peter" userId="1cda720e-e5fa-4c4f-8ada-e413168d23ec" providerId="ADAL" clId="{94F95217-29B3-401B-B577-9FF2A9E5FCC5}" dt="2023-10-14T18:14:46.667" v="803"/>
          <ac:spMkLst>
            <pc:docMk/>
            <pc:sldMk cId="506062736" sldId="420"/>
            <ac:spMk id="9" creationId="{567E2D5F-F8D3-5186-0E4E-BC555FBDE7E7}"/>
          </ac:spMkLst>
        </pc:spChg>
        <pc:picChg chg="del mod ord">
          <ac:chgData name="Ramer, Peter" userId="1cda720e-e5fa-4c4f-8ada-e413168d23ec" providerId="ADAL" clId="{94F95217-29B3-401B-B577-9FF2A9E5FCC5}" dt="2023-10-14T18:14:23.273" v="799" actId="478"/>
          <ac:picMkLst>
            <pc:docMk/>
            <pc:sldMk cId="506062736" sldId="420"/>
            <ac:picMk id="6" creationId="{A085F2A1-0707-4628-B3DE-4C527C9C3969}"/>
          </ac:picMkLst>
        </pc:picChg>
        <pc:picChg chg="mod">
          <ac:chgData name="Ramer, Peter" userId="1cda720e-e5fa-4c4f-8ada-e413168d23ec" providerId="ADAL" clId="{94F95217-29B3-401B-B577-9FF2A9E5FCC5}" dt="2023-10-14T18:14:50.348" v="805" actId="1076"/>
          <ac:picMkLst>
            <pc:docMk/>
            <pc:sldMk cId="506062736" sldId="420"/>
            <ac:picMk id="7" creationId="{A085F2A1-0707-4628-B3DE-4C527C9C3969}"/>
          </ac:picMkLst>
        </pc:picChg>
        <pc:picChg chg="add mod">
          <ac:chgData name="Ramer, Peter" userId="1cda720e-e5fa-4c4f-8ada-e413168d23ec" providerId="ADAL" clId="{94F95217-29B3-401B-B577-9FF2A9E5FCC5}" dt="2023-10-14T18:14:48.110" v="804" actId="1076"/>
          <ac:picMkLst>
            <pc:docMk/>
            <pc:sldMk cId="506062736" sldId="420"/>
            <ac:picMk id="11" creationId="{49537408-769C-BB0C-9238-74F50D6A6C34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4:20.038" v="927" actId="1076"/>
        <pc:sldMkLst>
          <pc:docMk/>
          <pc:sldMk cId="1485710626" sldId="421"/>
        </pc:sldMkLst>
        <pc:spChg chg="del mod ord">
          <ac:chgData name="Ramer, Peter" userId="1cda720e-e5fa-4c4f-8ada-e413168d23ec" providerId="ADAL" clId="{94F95217-29B3-401B-B577-9FF2A9E5FCC5}" dt="2023-10-14T18:08:03.065" v="674" actId="478"/>
          <ac:spMkLst>
            <pc:docMk/>
            <pc:sldMk cId="1485710626" sldId="421"/>
            <ac:spMk id="2" creationId="{A9088D26-F159-05A6-71A7-375661D9B993}"/>
          </ac:spMkLst>
        </pc:spChg>
        <pc:spChg chg="add mod ord">
          <ac:chgData name="Ramer, Peter" userId="1cda720e-e5fa-4c4f-8ada-e413168d23ec" providerId="ADAL" clId="{94F95217-29B3-401B-B577-9FF2A9E5FCC5}" dt="2023-10-14T18:08:07.422" v="676" actId="20577"/>
          <ac:spMkLst>
            <pc:docMk/>
            <pc:sldMk cId="1485710626" sldId="421"/>
            <ac:spMk id="3" creationId="{7F0FB84F-DC95-29B2-C5B7-43952A3B5BFD}"/>
          </ac:spMkLst>
        </pc:spChg>
        <pc:spChg chg="mod ord">
          <ac:chgData name="Ramer, Peter" userId="1cda720e-e5fa-4c4f-8ada-e413168d23ec" providerId="ADAL" clId="{94F95217-29B3-401B-B577-9FF2A9E5FCC5}" dt="2023-10-14T17:35:36.513" v="603" actId="700"/>
          <ac:spMkLst>
            <pc:docMk/>
            <pc:sldMk cId="1485710626" sldId="421"/>
            <ac:spMk id="4" creationId="{DC7818A9-D8AA-44DB-AFCE-264184E6436B}"/>
          </ac:spMkLst>
        </pc:spChg>
        <pc:spChg chg="add del mod">
          <ac:chgData name="Ramer, Peter" userId="1cda720e-e5fa-4c4f-8ada-e413168d23ec" providerId="ADAL" clId="{94F95217-29B3-401B-B577-9FF2A9E5FCC5}" dt="2023-10-14T18:23:45.068" v="921" actId="478"/>
          <ac:spMkLst>
            <pc:docMk/>
            <pc:sldMk cId="1485710626" sldId="421"/>
            <ac:spMk id="9" creationId="{80B27DA0-C7EA-D319-DDE9-64994F3AA39E}"/>
          </ac:spMkLst>
        </pc:spChg>
        <pc:picChg chg="mod">
          <ac:chgData name="Ramer, Peter" userId="1cda720e-e5fa-4c4f-8ada-e413168d23ec" providerId="ADAL" clId="{94F95217-29B3-401B-B577-9FF2A9E5FCC5}" dt="2023-10-14T18:23:50.544" v="923" actId="1076"/>
          <ac:picMkLst>
            <pc:docMk/>
            <pc:sldMk cId="1485710626" sldId="421"/>
            <ac:picMk id="5" creationId="{A52A7536-8AB3-4645-B85F-96B484E23546}"/>
          </ac:picMkLst>
        </pc:picChg>
        <pc:picChg chg="del mod ord">
          <ac:chgData name="Ramer, Peter" userId="1cda720e-e5fa-4c4f-8ada-e413168d23ec" providerId="ADAL" clId="{94F95217-29B3-401B-B577-9FF2A9E5FCC5}" dt="2023-10-14T18:23:38.304" v="920" actId="478"/>
          <ac:picMkLst>
            <pc:docMk/>
            <pc:sldMk cId="1485710626" sldId="421"/>
            <ac:picMk id="6" creationId="{A52A7536-8AB3-4645-B85F-96B484E23546}"/>
          </ac:picMkLst>
        </pc:picChg>
        <pc:picChg chg="del">
          <ac:chgData name="Ramer, Peter" userId="1cda720e-e5fa-4c4f-8ada-e413168d23ec" providerId="ADAL" clId="{94F95217-29B3-401B-B577-9FF2A9E5FCC5}" dt="2023-10-14T18:23:35.545" v="919" actId="478"/>
          <ac:picMkLst>
            <pc:docMk/>
            <pc:sldMk cId="1485710626" sldId="421"/>
            <ac:picMk id="8" creationId="{34994CB9-715B-53A8-206C-6A17E6FD6411}"/>
          </ac:picMkLst>
        </pc:picChg>
        <pc:picChg chg="add mod">
          <ac:chgData name="Ramer, Peter" userId="1cda720e-e5fa-4c4f-8ada-e413168d23ec" providerId="ADAL" clId="{94F95217-29B3-401B-B577-9FF2A9E5FCC5}" dt="2023-10-14T18:24:20.038" v="927" actId="1076"/>
          <ac:picMkLst>
            <pc:docMk/>
            <pc:sldMk cId="1485710626" sldId="421"/>
            <ac:picMk id="11" creationId="{C4214196-C998-30BD-AF48-16DFE736C34C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25:10.718" v="943" actId="1076"/>
        <pc:sldMkLst>
          <pc:docMk/>
          <pc:sldMk cId="3956962560" sldId="424"/>
        </pc:sldMkLst>
        <pc:spChg chg="add mod ord">
          <ac:chgData name="Ramer, Peter" userId="1cda720e-e5fa-4c4f-8ada-e413168d23ec" providerId="ADAL" clId="{94F95217-29B3-401B-B577-9FF2A9E5FCC5}" dt="2023-10-14T18:07:43.949" v="668" actId="20577"/>
          <ac:spMkLst>
            <pc:docMk/>
            <pc:sldMk cId="3956962560" sldId="424"/>
            <ac:spMk id="2" creationId="{A875D08A-88BC-8EC0-FA08-ED519FC7DB7B}"/>
          </ac:spMkLst>
        </pc:spChg>
        <pc:spChg chg="mod ord">
          <ac:chgData name="Ramer, Peter" userId="1cda720e-e5fa-4c4f-8ada-e413168d23ec" providerId="ADAL" clId="{94F95217-29B3-401B-B577-9FF2A9E5FCC5}" dt="2023-10-14T17:35:48.294" v="604" actId="700"/>
          <ac:spMkLst>
            <pc:docMk/>
            <pc:sldMk cId="3956962560" sldId="424"/>
            <ac:spMk id="3" creationId="{153C0AE4-F32B-4859-B4C0-57016D6100DF}"/>
          </ac:spMkLst>
        </pc:spChg>
        <pc:spChg chg="del mod ord">
          <ac:chgData name="Ramer, Peter" userId="1cda720e-e5fa-4c4f-8ada-e413168d23ec" providerId="ADAL" clId="{94F95217-29B3-401B-B577-9FF2A9E5FCC5}" dt="2023-10-14T18:07:37.737" v="666" actId="478"/>
          <ac:spMkLst>
            <pc:docMk/>
            <pc:sldMk cId="3956962560" sldId="424"/>
            <ac:spMk id="4" creationId="{51695FED-60A2-E77A-A9F8-F40203EB5918}"/>
          </ac:spMkLst>
        </pc:spChg>
        <pc:spChg chg="add del mod">
          <ac:chgData name="Ramer, Peter" userId="1cda720e-e5fa-4c4f-8ada-e413168d23ec" providerId="ADAL" clId="{94F95217-29B3-401B-B577-9FF2A9E5FCC5}" dt="2023-10-14T18:24:56.231" v="938" actId="478"/>
          <ac:spMkLst>
            <pc:docMk/>
            <pc:sldMk cId="3956962560" sldId="424"/>
            <ac:spMk id="9" creationId="{7D3B3C37-CF7B-F8F5-1BEE-B78243120821}"/>
          </ac:spMkLst>
        </pc:spChg>
        <pc:picChg chg="mod">
          <ac:chgData name="Ramer, Peter" userId="1cda720e-e5fa-4c4f-8ada-e413168d23ec" providerId="ADAL" clId="{94F95217-29B3-401B-B577-9FF2A9E5FCC5}" dt="2023-10-14T18:25:01.901" v="940" actId="1076"/>
          <ac:picMkLst>
            <pc:docMk/>
            <pc:sldMk cId="3956962560" sldId="424"/>
            <ac:picMk id="5" creationId="{C46B1AB8-B1CF-45F4-812A-BCF2D97A9F40}"/>
          </ac:picMkLst>
        </pc:picChg>
        <pc:picChg chg="del mod ord">
          <ac:chgData name="Ramer, Peter" userId="1cda720e-e5fa-4c4f-8ada-e413168d23ec" providerId="ADAL" clId="{94F95217-29B3-401B-B577-9FF2A9E5FCC5}" dt="2023-10-14T18:24:53.571" v="937" actId="478"/>
          <ac:picMkLst>
            <pc:docMk/>
            <pc:sldMk cId="3956962560" sldId="424"/>
            <ac:picMk id="6" creationId="{C46B1AB8-B1CF-45F4-812A-BCF2D97A9F40}"/>
          </ac:picMkLst>
        </pc:picChg>
        <pc:picChg chg="del">
          <ac:chgData name="Ramer, Peter" userId="1cda720e-e5fa-4c4f-8ada-e413168d23ec" providerId="ADAL" clId="{94F95217-29B3-401B-B577-9FF2A9E5FCC5}" dt="2023-10-14T18:24:52.759" v="936" actId="478"/>
          <ac:picMkLst>
            <pc:docMk/>
            <pc:sldMk cId="3956962560" sldId="424"/>
            <ac:picMk id="8" creationId="{9824B203-6D0D-24E5-CB9D-9F8902CAD149}"/>
          </ac:picMkLst>
        </pc:picChg>
        <pc:picChg chg="add mod">
          <ac:chgData name="Ramer, Peter" userId="1cda720e-e5fa-4c4f-8ada-e413168d23ec" providerId="ADAL" clId="{94F95217-29B3-401B-B577-9FF2A9E5FCC5}" dt="2023-10-14T18:25:10.718" v="943" actId="1076"/>
          <ac:picMkLst>
            <pc:docMk/>
            <pc:sldMk cId="3956962560" sldId="424"/>
            <ac:picMk id="11" creationId="{A1FF00BA-05F0-4AC8-FE75-DC1267EBC864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5:38.038" v="815" actId="1076"/>
        <pc:sldMkLst>
          <pc:docMk/>
          <pc:sldMk cId="875149037" sldId="427"/>
        </pc:sldMkLst>
        <pc:spChg chg="mod ord">
          <ac:chgData name="Ramer, Peter" userId="1cda720e-e5fa-4c4f-8ada-e413168d23ec" providerId="ADAL" clId="{94F95217-29B3-401B-B577-9FF2A9E5FCC5}" dt="2023-10-14T17:36:06.158" v="606" actId="700"/>
          <ac:spMkLst>
            <pc:docMk/>
            <pc:sldMk cId="875149037" sldId="427"/>
            <ac:spMk id="3" creationId="{C96FDC71-FAA9-4C21-AD4B-143F96FFC139}"/>
          </ac:spMkLst>
        </pc:spChg>
        <pc:spChg chg="del mod ord">
          <ac:chgData name="Ramer, Peter" userId="1cda720e-e5fa-4c4f-8ada-e413168d23ec" providerId="ADAL" clId="{94F95217-29B3-401B-B577-9FF2A9E5FCC5}" dt="2023-10-14T18:06:54.248" v="654" actId="478"/>
          <ac:spMkLst>
            <pc:docMk/>
            <pc:sldMk cId="875149037" sldId="427"/>
            <ac:spMk id="4" creationId="{C0B68AF5-987B-84AE-058E-41F1795465D2}"/>
          </ac:spMkLst>
        </pc:spChg>
        <pc:spChg chg="add mod ord">
          <ac:chgData name="Ramer, Peter" userId="1cda720e-e5fa-4c4f-8ada-e413168d23ec" providerId="ADAL" clId="{94F95217-29B3-401B-B577-9FF2A9E5FCC5}" dt="2023-10-14T18:07:00.826" v="656" actId="20577"/>
          <ac:spMkLst>
            <pc:docMk/>
            <pc:sldMk cId="875149037" sldId="427"/>
            <ac:spMk id="5" creationId="{A01C67FF-F2B2-B931-B6A5-BA4475E08ED4}"/>
          </ac:spMkLst>
        </pc:spChg>
        <pc:spChg chg="add del mod">
          <ac:chgData name="Ramer, Peter" userId="1cda720e-e5fa-4c4f-8ada-e413168d23ec" providerId="ADAL" clId="{94F95217-29B3-401B-B577-9FF2A9E5FCC5}" dt="2023-10-14T18:15:16.291" v="808" actId="478"/>
          <ac:spMkLst>
            <pc:docMk/>
            <pc:sldMk cId="875149037" sldId="427"/>
            <ac:spMk id="9" creationId="{4932F2CC-7F81-CE29-145E-706EEE819918}"/>
          </ac:spMkLst>
        </pc:spChg>
        <pc:picChg chg="del">
          <ac:chgData name="Ramer, Peter" userId="1cda720e-e5fa-4c4f-8ada-e413168d23ec" providerId="ADAL" clId="{94F95217-29B3-401B-B577-9FF2A9E5FCC5}" dt="2023-10-14T18:15:25.012" v="812" actId="478"/>
          <ac:picMkLst>
            <pc:docMk/>
            <pc:sldMk cId="875149037" sldId="427"/>
            <ac:picMk id="2" creationId="{8B8BA206-E641-EA61-D750-2A7DC28AFB8A}"/>
          </ac:picMkLst>
        </pc:picChg>
        <pc:picChg chg="del mod ord">
          <ac:chgData name="Ramer, Peter" userId="1cda720e-e5fa-4c4f-8ada-e413168d23ec" providerId="ADAL" clId="{94F95217-29B3-401B-B577-9FF2A9E5FCC5}" dt="2023-10-14T18:15:04.714" v="806" actId="478"/>
          <ac:picMkLst>
            <pc:docMk/>
            <pc:sldMk cId="875149037" sldId="427"/>
            <ac:picMk id="6" creationId="{7B515AAD-30CA-41FF-921E-0E88C3793140}"/>
          </ac:picMkLst>
        </pc:picChg>
        <pc:picChg chg="mod">
          <ac:chgData name="Ramer, Peter" userId="1cda720e-e5fa-4c4f-8ada-e413168d23ec" providerId="ADAL" clId="{94F95217-29B3-401B-B577-9FF2A9E5FCC5}" dt="2023-10-14T18:15:23.284" v="811" actId="1076"/>
          <ac:picMkLst>
            <pc:docMk/>
            <pc:sldMk cId="875149037" sldId="427"/>
            <ac:picMk id="7" creationId="{7B515AAD-30CA-41FF-921E-0E88C3793140}"/>
          </ac:picMkLst>
        </pc:picChg>
        <pc:picChg chg="add mod">
          <ac:chgData name="Ramer, Peter" userId="1cda720e-e5fa-4c4f-8ada-e413168d23ec" providerId="ADAL" clId="{94F95217-29B3-401B-B577-9FF2A9E5FCC5}" dt="2023-10-14T18:15:38.038" v="815" actId="1076"/>
          <ac:picMkLst>
            <pc:docMk/>
            <pc:sldMk cId="875149037" sldId="427"/>
            <ac:picMk id="11" creationId="{77E6C4B0-A8A4-F520-2C64-6FAF7E2B5072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6:07.698" v="821" actId="1076"/>
        <pc:sldMkLst>
          <pc:docMk/>
          <pc:sldMk cId="1808578785" sldId="428"/>
        </pc:sldMkLst>
        <pc:spChg chg="mod ord">
          <ac:chgData name="Ramer, Peter" userId="1cda720e-e5fa-4c4f-8ada-e413168d23ec" providerId="ADAL" clId="{94F95217-29B3-401B-B577-9FF2A9E5FCC5}" dt="2023-10-14T17:36:06.158" v="606" actId="700"/>
          <ac:spMkLst>
            <pc:docMk/>
            <pc:sldMk cId="1808578785" sldId="428"/>
            <ac:spMk id="3" creationId="{0687E992-7E6D-40D0-9CA0-26DDB02B7AE1}"/>
          </ac:spMkLst>
        </pc:spChg>
        <pc:spChg chg="del mod ord">
          <ac:chgData name="Ramer, Peter" userId="1cda720e-e5fa-4c4f-8ada-e413168d23ec" providerId="ADAL" clId="{94F95217-29B3-401B-B577-9FF2A9E5FCC5}" dt="2023-10-14T18:06:41.070" v="650" actId="478"/>
          <ac:spMkLst>
            <pc:docMk/>
            <pc:sldMk cId="1808578785" sldId="428"/>
            <ac:spMk id="4" creationId="{9B328ABB-3313-06B7-066A-AB181DFE3524}"/>
          </ac:spMkLst>
        </pc:spChg>
        <pc:spChg chg="add mod ord">
          <ac:chgData name="Ramer, Peter" userId="1cda720e-e5fa-4c4f-8ada-e413168d23ec" providerId="ADAL" clId="{94F95217-29B3-401B-B577-9FF2A9E5FCC5}" dt="2023-10-14T18:06:46.134" v="652" actId="20577"/>
          <ac:spMkLst>
            <pc:docMk/>
            <pc:sldMk cId="1808578785" sldId="428"/>
            <ac:spMk id="5" creationId="{59343714-3540-09A5-13FF-AE62717CFD0A}"/>
          </ac:spMkLst>
        </pc:spChg>
        <pc:spChg chg="add del mod">
          <ac:chgData name="Ramer, Peter" userId="1cda720e-e5fa-4c4f-8ada-e413168d23ec" providerId="ADAL" clId="{94F95217-29B3-401B-B577-9FF2A9E5FCC5}" dt="2023-10-14T18:15:50.350" v="818" actId="478"/>
          <ac:spMkLst>
            <pc:docMk/>
            <pc:sldMk cId="1808578785" sldId="428"/>
            <ac:spMk id="9" creationId="{3E99235D-C772-B1D0-66EF-7B06288CEBAB}"/>
          </ac:spMkLst>
        </pc:spChg>
        <pc:picChg chg="del">
          <ac:chgData name="Ramer, Peter" userId="1cda720e-e5fa-4c4f-8ada-e413168d23ec" providerId="ADAL" clId="{94F95217-29B3-401B-B577-9FF2A9E5FCC5}" dt="2023-10-14T18:15:42.015" v="816" actId="478"/>
          <ac:picMkLst>
            <pc:docMk/>
            <pc:sldMk cId="1808578785" sldId="428"/>
            <ac:picMk id="2" creationId="{2896D458-EC6F-C1BA-E54C-4E7E4EC82671}"/>
          </ac:picMkLst>
        </pc:picChg>
        <pc:picChg chg="del mod ord">
          <ac:chgData name="Ramer, Peter" userId="1cda720e-e5fa-4c4f-8ada-e413168d23ec" providerId="ADAL" clId="{94F95217-29B3-401B-B577-9FF2A9E5FCC5}" dt="2023-10-14T18:15:46.793" v="817" actId="478"/>
          <ac:picMkLst>
            <pc:docMk/>
            <pc:sldMk cId="1808578785" sldId="428"/>
            <ac:picMk id="6" creationId="{AD4850A9-B2AB-42F5-AA93-559E66434B1F}"/>
          </ac:picMkLst>
        </pc:picChg>
        <pc:picChg chg="add mod">
          <ac:chgData name="Ramer, Peter" userId="1cda720e-e5fa-4c4f-8ada-e413168d23ec" providerId="ADAL" clId="{94F95217-29B3-401B-B577-9FF2A9E5FCC5}" dt="2023-10-14T18:16:07.698" v="821" actId="1076"/>
          <ac:picMkLst>
            <pc:docMk/>
            <pc:sldMk cId="1808578785" sldId="428"/>
            <ac:picMk id="11" creationId="{4F8D5C49-DF3F-3AE6-919F-915446A3C21C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1:18.768" v="1141" actId="14100"/>
        <pc:sldMkLst>
          <pc:docMk/>
          <pc:sldMk cId="2367173920" sldId="431"/>
        </pc:sldMkLst>
        <pc:spChg chg="del">
          <ac:chgData name="Ramer, Peter" userId="1cda720e-e5fa-4c4f-8ada-e413168d23ec" providerId="ADAL" clId="{94F95217-29B3-401B-B577-9FF2A9E5FCC5}" dt="2023-10-14T17:36:15.630" v="607" actId="700"/>
          <ac:spMkLst>
            <pc:docMk/>
            <pc:sldMk cId="2367173920" sldId="431"/>
            <ac:spMk id="3" creationId="{99E70BBD-3E71-792E-3057-5194E6069D44}"/>
          </ac:spMkLst>
        </pc:spChg>
        <pc:spChg chg="add mod ord">
          <ac:chgData name="Ramer, Peter" userId="1cda720e-e5fa-4c4f-8ada-e413168d23ec" providerId="ADAL" clId="{94F95217-29B3-401B-B577-9FF2A9E5FCC5}" dt="2023-10-14T18:05:51.631" v="644" actId="20577"/>
          <ac:spMkLst>
            <pc:docMk/>
            <pc:sldMk cId="2367173920" sldId="431"/>
            <ac:spMk id="4" creationId="{09314855-1014-C0F4-AF9B-EFE7719E7EC5}"/>
          </ac:spMkLst>
        </pc:spChg>
        <pc:spChg chg="del mod ord">
          <ac:chgData name="Ramer, Peter" userId="1cda720e-e5fa-4c4f-8ada-e413168d23ec" providerId="ADAL" clId="{94F95217-29B3-401B-B577-9FF2A9E5FCC5}" dt="2023-10-14T18:05:45.415" v="642" actId="478"/>
          <ac:spMkLst>
            <pc:docMk/>
            <pc:sldMk cId="2367173920" sldId="431"/>
            <ac:spMk id="5" creationId="{EA872C7C-27F8-D68F-BA26-23802C02FFC8}"/>
          </ac:spMkLst>
        </pc:spChg>
        <pc:picChg chg="del">
          <ac:chgData name="Ramer, Peter" userId="1cda720e-e5fa-4c4f-8ada-e413168d23ec" providerId="ADAL" clId="{94F95217-29B3-401B-B577-9FF2A9E5FCC5}" dt="2023-10-14T18:30:48.688" v="1137" actId="478"/>
          <ac:picMkLst>
            <pc:docMk/>
            <pc:sldMk cId="2367173920" sldId="431"/>
            <ac:picMk id="2" creationId="{C564C9F2-7B30-292B-8A49-9BCE6C3B8DDB}"/>
          </ac:picMkLst>
        </pc:picChg>
        <pc:picChg chg="add mod">
          <ac:chgData name="Ramer, Peter" userId="1cda720e-e5fa-4c4f-8ada-e413168d23ec" providerId="ADAL" clId="{94F95217-29B3-401B-B577-9FF2A9E5FCC5}" dt="2023-10-14T18:31:18.768" v="1141" actId="14100"/>
          <ac:picMkLst>
            <pc:docMk/>
            <pc:sldMk cId="2367173920" sldId="431"/>
            <ac:picMk id="8" creationId="{50C291D4-7152-0DA2-C307-6BDEAFC3B934}"/>
          </ac:picMkLst>
        </pc:picChg>
        <pc:picChg chg="mod ord">
          <ac:chgData name="Ramer, Peter" userId="1cda720e-e5fa-4c4f-8ada-e413168d23ec" providerId="ADAL" clId="{94F95217-29B3-401B-B577-9FF2A9E5FCC5}" dt="2023-10-14T17:36:15.630" v="607" actId="700"/>
          <ac:picMkLst>
            <pc:docMk/>
            <pc:sldMk cId="2367173920" sldId="431"/>
            <ac:picMk id="3074" creationId="{4A46B7D3-9824-485C-82FB-4FA86A7FB56D}"/>
          </ac:picMkLst>
        </pc:picChg>
      </pc:sldChg>
      <pc:sldChg chg="add">
        <pc:chgData name="Ramer, Peter" userId="1cda720e-e5fa-4c4f-8ada-e413168d23ec" providerId="ADAL" clId="{94F95217-29B3-401B-B577-9FF2A9E5FCC5}" dt="2023-10-14T16:04:14.077" v="0"/>
        <pc:sldMkLst>
          <pc:docMk/>
          <pc:sldMk cId="4023326922" sldId="432"/>
        </pc:sldMkLst>
      </pc:sldChg>
      <pc:sldChg chg="addSp delSp modSp add mod modClrScheme chgLayout">
        <pc:chgData name="Ramer, Peter" userId="1cda720e-e5fa-4c4f-8ada-e413168d23ec" providerId="ADAL" clId="{94F95217-29B3-401B-B577-9FF2A9E5FCC5}" dt="2023-10-14T18:16:56.346" v="828" actId="1076"/>
        <pc:sldMkLst>
          <pc:docMk/>
          <pc:sldMk cId="4065078040" sldId="433"/>
        </pc:sldMkLst>
        <pc:spChg chg="del">
          <ac:chgData name="Ramer, Peter" userId="1cda720e-e5fa-4c4f-8ada-e413168d23ec" providerId="ADAL" clId="{94F95217-29B3-401B-B577-9FF2A9E5FCC5}" dt="2023-10-14T17:36:24.776" v="608" actId="700"/>
          <ac:spMkLst>
            <pc:docMk/>
            <pc:sldMk cId="4065078040" sldId="433"/>
            <ac:spMk id="3" creationId="{5A565202-8F6E-23B8-599D-412E467A34C3}"/>
          </ac:spMkLst>
        </pc:spChg>
        <pc:spChg chg="add mod ord">
          <ac:chgData name="Ramer, Peter" userId="1cda720e-e5fa-4c4f-8ada-e413168d23ec" providerId="ADAL" clId="{94F95217-29B3-401B-B577-9FF2A9E5FCC5}" dt="2023-10-14T18:05:37.720" v="640" actId="20577"/>
          <ac:spMkLst>
            <pc:docMk/>
            <pc:sldMk cId="4065078040" sldId="433"/>
            <ac:spMk id="4" creationId="{4F45E038-A265-ACEC-0F59-88030212BFF7}"/>
          </ac:spMkLst>
        </pc:spChg>
        <pc:spChg chg="del mod ord">
          <ac:chgData name="Ramer, Peter" userId="1cda720e-e5fa-4c4f-8ada-e413168d23ec" providerId="ADAL" clId="{94F95217-29B3-401B-B577-9FF2A9E5FCC5}" dt="2023-10-14T18:05:33.485" v="638" actId="478"/>
          <ac:spMkLst>
            <pc:docMk/>
            <pc:sldMk cId="4065078040" sldId="433"/>
            <ac:spMk id="5" creationId="{7C0197D5-290E-667B-1EA7-B35F08095411}"/>
          </ac:spMkLst>
        </pc:spChg>
        <pc:picChg chg="del">
          <ac:chgData name="Ramer, Peter" userId="1cda720e-e5fa-4c4f-8ada-e413168d23ec" providerId="ADAL" clId="{94F95217-29B3-401B-B577-9FF2A9E5FCC5}" dt="2023-10-14T18:16:18.542" v="822" actId="478"/>
          <ac:picMkLst>
            <pc:docMk/>
            <pc:sldMk cId="4065078040" sldId="433"/>
            <ac:picMk id="2" creationId="{77A24A8F-4A40-1F2A-9701-6545AEAC79B1}"/>
          </ac:picMkLst>
        </pc:picChg>
        <pc:picChg chg="add del mod">
          <ac:chgData name="Ramer, Peter" userId="1cda720e-e5fa-4c4f-8ada-e413168d23ec" providerId="ADAL" clId="{94F95217-29B3-401B-B577-9FF2A9E5FCC5}" dt="2023-10-14T18:16:48.719" v="826" actId="478"/>
          <ac:picMkLst>
            <pc:docMk/>
            <pc:sldMk cId="4065078040" sldId="433"/>
            <ac:picMk id="7" creationId="{83051E8C-D534-A916-0776-E8B6D9D91015}"/>
          </ac:picMkLst>
        </pc:picChg>
        <pc:picChg chg="add mod">
          <ac:chgData name="Ramer, Peter" userId="1cda720e-e5fa-4c4f-8ada-e413168d23ec" providerId="ADAL" clId="{94F95217-29B3-401B-B577-9FF2A9E5FCC5}" dt="2023-10-14T18:16:56.346" v="828" actId="1076"/>
          <ac:picMkLst>
            <pc:docMk/>
            <pc:sldMk cId="4065078040" sldId="433"/>
            <ac:picMk id="9" creationId="{47B9A357-1ADA-CEB8-F8AC-10EB87B27778}"/>
          </ac:picMkLst>
        </pc:picChg>
        <pc:picChg chg="mod ord">
          <ac:chgData name="Ramer, Peter" userId="1cda720e-e5fa-4c4f-8ada-e413168d23ec" providerId="ADAL" clId="{94F95217-29B3-401B-B577-9FF2A9E5FCC5}" dt="2023-10-14T17:36:24.776" v="608" actId="700"/>
          <ac:picMkLst>
            <pc:docMk/>
            <pc:sldMk cId="4065078040" sldId="433"/>
            <ac:picMk id="5122" creationId="{3BD1A163-F798-4155-B804-0E87E720B31F}"/>
          </ac:picMkLst>
        </pc:picChg>
      </pc:sldChg>
      <pc:sldChg chg="add">
        <pc:chgData name="Ramer, Peter" userId="1cda720e-e5fa-4c4f-8ada-e413168d23ec" providerId="ADAL" clId="{94F95217-29B3-401B-B577-9FF2A9E5FCC5}" dt="2023-10-14T16:04:14.077" v="0"/>
        <pc:sldMkLst>
          <pc:docMk/>
          <pc:sldMk cId="213771301" sldId="434"/>
        </pc:sldMkLst>
      </pc:sldChg>
      <pc:sldChg chg="addSp delSp modSp add mod modClrScheme chgLayout">
        <pc:chgData name="Ramer, Peter" userId="1cda720e-e5fa-4c4f-8ada-e413168d23ec" providerId="ADAL" clId="{94F95217-29B3-401B-B577-9FF2A9E5FCC5}" dt="2023-10-14T18:35:31.300" v="1172" actId="1076"/>
        <pc:sldMkLst>
          <pc:docMk/>
          <pc:sldMk cId="2141016795" sldId="436"/>
        </pc:sldMkLst>
        <pc:spChg chg="add mod ord">
          <ac:chgData name="Ramer, Peter" userId="1cda720e-e5fa-4c4f-8ada-e413168d23ec" providerId="ADAL" clId="{94F95217-29B3-401B-B577-9FF2A9E5FCC5}" dt="2023-10-14T18:05:11.148" v="633" actId="20577"/>
          <ac:spMkLst>
            <pc:docMk/>
            <pc:sldMk cId="2141016795" sldId="436"/>
            <ac:spMk id="2" creationId="{12B2118B-144E-8EFB-756C-631913257796}"/>
          </ac:spMkLst>
        </pc:spChg>
        <pc:spChg chg="mod ord">
          <ac:chgData name="Ramer, Peter" userId="1cda720e-e5fa-4c4f-8ada-e413168d23ec" providerId="ADAL" clId="{94F95217-29B3-401B-B577-9FF2A9E5FCC5}" dt="2023-10-14T17:36:35.236" v="609" actId="700"/>
          <ac:spMkLst>
            <pc:docMk/>
            <pc:sldMk cId="2141016795" sldId="436"/>
            <ac:spMk id="3" creationId="{2D4AE109-4BFC-46F1-873E-6A88B44AAC32}"/>
          </ac:spMkLst>
        </pc:spChg>
        <pc:spChg chg="del mod ord">
          <ac:chgData name="Ramer, Peter" userId="1cda720e-e5fa-4c4f-8ada-e413168d23ec" providerId="ADAL" clId="{94F95217-29B3-401B-B577-9FF2A9E5FCC5}" dt="2023-10-14T18:05:06.358" v="631" actId="478"/>
          <ac:spMkLst>
            <pc:docMk/>
            <pc:sldMk cId="2141016795" sldId="436"/>
            <ac:spMk id="4" creationId="{E17613E0-D168-8121-B451-46C11464D6F6}"/>
          </ac:spMkLst>
        </pc:spChg>
        <pc:picChg chg="add mod">
          <ac:chgData name="Ramer, Peter" userId="1cda720e-e5fa-4c4f-8ada-e413168d23ec" providerId="ADAL" clId="{94F95217-29B3-401B-B577-9FF2A9E5FCC5}" dt="2023-10-14T18:35:31.300" v="1172" actId="1076"/>
          <ac:picMkLst>
            <pc:docMk/>
            <pc:sldMk cId="2141016795" sldId="436"/>
            <ac:picMk id="6" creationId="{DCE42AF8-1AAA-6E20-93A8-511B362358C6}"/>
          </ac:picMkLst>
        </pc:picChg>
        <pc:picChg chg="del">
          <ac:chgData name="Ramer, Peter" userId="1cda720e-e5fa-4c4f-8ada-e413168d23ec" providerId="ADAL" clId="{94F95217-29B3-401B-B577-9FF2A9E5FCC5}" dt="2023-10-14T18:35:19.962" v="1167" actId="478"/>
          <ac:picMkLst>
            <pc:docMk/>
            <pc:sldMk cId="2141016795" sldId="436"/>
            <ac:picMk id="8" creationId="{154B6234-4A5B-2FFE-392D-45E2871F905C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6:28.016" v="1178" actId="1076"/>
        <pc:sldMkLst>
          <pc:docMk/>
          <pc:sldMk cId="938891232" sldId="437"/>
        </pc:sldMkLst>
        <pc:spChg chg="add mod ord">
          <ac:chgData name="Ramer, Peter" userId="1cda720e-e5fa-4c4f-8ada-e413168d23ec" providerId="ADAL" clId="{94F95217-29B3-401B-B577-9FF2A9E5FCC5}" dt="2023-10-14T17:39:35.771" v="629" actId="20577"/>
          <ac:spMkLst>
            <pc:docMk/>
            <pc:sldMk cId="938891232" sldId="437"/>
            <ac:spMk id="2" creationId="{C9ECE6D3-CD0C-6693-85DE-CF10C15F6ED3}"/>
          </ac:spMkLst>
        </pc:spChg>
        <pc:spChg chg="mod ord">
          <ac:chgData name="Ramer, Peter" userId="1cda720e-e5fa-4c4f-8ada-e413168d23ec" providerId="ADAL" clId="{94F95217-29B3-401B-B577-9FF2A9E5FCC5}" dt="2023-10-14T17:36:35.236" v="609" actId="700"/>
          <ac:spMkLst>
            <pc:docMk/>
            <pc:sldMk cId="938891232" sldId="437"/>
            <ac:spMk id="3" creationId="{0C63DF09-5828-48AA-A139-4A851E57F811}"/>
          </ac:spMkLst>
        </pc:spChg>
        <pc:spChg chg="del mod ord">
          <ac:chgData name="Ramer, Peter" userId="1cda720e-e5fa-4c4f-8ada-e413168d23ec" providerId="ADAL" clId="{94F95217-29B3-401B-B577-9FF2A9E5FCC5}" dt="2023-10-14T17:39:27.687" v="627" actId="478"/>
          <ac:spMkLst>
            <pc:docMk/>
            <pc:sldMk cId="938891232" sldId="437"/>
            <ac:spMk id="4" creationId="{B71F83E0-4A07-8D62-5712-1599E281BDC4}"/>
          </ac:spMkLst>
        </pc:spChg>
        <pc:picChg chg="add mod">
          <ac:chgData name="Ramer, Peter" userId="1cda720e-e5fa-4c4f-8ada-e413168d23ec" providerId="ADAL" clId="{94F95217-29B3-401B-B577-9FF2A9E5FCC5}" dt="2023-10-14T18:36:28.016" v="1178" actId="1076"/>
          <ac:picMkLst>
            <pc:docMk/>
            <pc:sldMk cId="938891232" sldId="437"/>
            <ac:picMk id="6" creationId="{98532BD2-CC2C-2916-7E3D-B0F2895E9547}"/>
          </ac:picMkLst>
        </pc:picChg>
        <pc:picChg chg="del">
          <ac:chgData name="Ramer, Peter" userId="1cda720e-e5fa-4c4f-8ada-e413168d23ec" providerId="ADAL" clId="{94F95217-29B3-401B-B577-9FF2A9E5FCC5}" dt="2023-10-14T18:35:34.131" v="1173" actId="478"/>
          <ac:picMkLst>
            <pc:docMk/>
            <pc:sldMk cId="938891232" sldId="437"/>
            <ac:picMk id="10" creationId="{E75C5C7A-FDC1-2E5F-F748-293D39D7ABC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7:38:58.988" v="625" actId="20577"/>
        <pc:sldMkLst>
          <pc:docMk/>
          <pc:sldMk cId="3309112053" sldId="443"/>
        </pc:sldMkLst>
        <pc:spChg chg="del mod ord">
          <ac:chgData name="Ramer, Peter" userId="1cda720e-e5fa-4c4f-8ada-e413168d23ec" providerId="ADAL" clId="{94F95217-29B3-401B-B577-9FF2A9E5FCC5}" dt="2023-10-14T17:38:25.771" v="621" actId="478"/>
          <ac:spMkLst>
            <pc:docMk/>
            <pc:sldMk cId="3309112053" sldId="443"/>
            <ac:spMk id="2" creationId="{E5D2BFD8-C481-0AAE-E82E-CF9D0A854D96}"/>
          </ac:spMkLst>
        </pc:spChg>
        <pc:spChg chg="add mod ord">
          <ac:chgData name="Ramer, Peter" userId="1cda720e-e5fa-4c4f-8ada-e413168d23ec" providerId="ADAL" clId="{94F95217-29B3-401B-B577-9FF2A9E5FCC5}" dt="2023-10-14T17:38:58.988" v="625" actId="20577"/>
          <ac:spMkLst>
            <pc:docMk/>
            <pc:sldMk cId="3309112053" sldId="443"/>
            <ac:spMk id="3" creationId="{ACF46619-04BA-712E-9B50-D5B593144707}"/>
          </ac:spMkLst>
        </pc:spChg>
        <pc:spChg chg="mod ord">
          <ac:chgData name="Ramer, Peter" userId="1cda720e-e5fa-4c4f-8ada-e413168d23ec" providerId="ADAL" clId="{94F95217-29B3-401B-B577-9FF2A9E5FCC5}" dt="2023-10-14T17:38:43.903" v="623" actId="255"/>
          <ac:spMkLst>
            <pc:docMk/>
            <pc:sldMk cId="3309112053" sldId="443"/>
            <ac:spMk id="8" creationId="{154551D2-431C-41CC-84E5-71303A3522B9}"/>
          </ac:spMkLst>
        </pc:spChg>
      </pc:sldChg>
      <pc:sldChg chg="addSp delSp modSp add mod modClrScheme chgLayout">
        <pc:chgData name="Ramer, Peter" userId="1cda720e-e5fa-4c4f-8ada-e413168d23ec" providerId="ADAL" clId="{94F95217-29B3-401B-B577-9FF2A9E5FCC5}" dt="2023-10-14T18:25:49.273" v="949" actId="1076"/>
        <pc:sldMkLst>
          <pc:docMk/>
          <pc:sldMk cId="735295750" sldId="445"/>
        </pc:sldMkLst>
        <pc:spChg chg="add mod ord">
          <ac:chgData name="Ramer, Peter" userId="1cda720e-e5fa-4c4f-8ada-e413168d23ec" providerId="ADAL" clId="{94F95217-29B3-401B-B577-9FF2A9E5FCC5}" dt="2023-10-14T18:07:13.261" v="660" actId="20577"/>
          <ac:spMkLst>
            <pc:docMk/>
            <pc:sldMk cId="735295750" sldId="445"/>
            <ac:spMk id="2" creationId="{6AEA25D5-78E0-38CF-7CAE-FB2211CA6CAE}"/>
          </ac:spMkLst>
        </pc:spChg>
        <pc:spChg chg="mod ord">
          <ac:chgData name="Ramer, Peter" userId="1cda720e-e5fa-4c4f-8ada-e413168d23ec" providerId="ADAL" clId="{94F95217-29B3-401B-B577-9FF2A9E5FCC5}" dt="2023-10-14T17:35:56.701" v="605" actId="700"/>
          <ac:spMkLst>
            <pc:docMk/>
            <pc:sldMk cId="735295750" sldId="445"/>
            <ac:spMk id="3" creationId="{623A8C55-4F37-F395-B0DA-CC09A92887D2}"/>
          </ac:spMkLst>
        </pc:spChg>
        <pc:spChg chg="del mod ord">
          <ac:chgData name="Ramer, Peter" userId="1cda720e-e5fa-4c4f-8ada-e413168d23ec" providerId="ADAL" clId="{94F95217-29B3-401B-B577-9FF2A9E5FCC5}" dt="2023-10-14T18:07:08.301" v="658" actId="478"/>
          <ac:spMkLst>
            <pc:docMk/>
            <pc:sldMk cId="735295750" sldId="445"/>
            <ac:spMk id="4" creationId="{09DC4F10-00B3-6095-A4AD-1F1C64C249DA}"/>
          </ac:spMkLst>
        </pc:spChg>
        <pc:picChg chg="add mod">
          <ac:chgData name="Ramer, Peter" userId="1cda720e-e5fa-4c4f-8ada-e413168d23ec" providerId="ADAL" clId="{94F95217-29B3-401B-B577-9FF2A9E5FCC5}" dt="2023-10-14T18:25:49.273" v="949" actId="1076"/>
          <ac:picMkLst>
            <pc:docMk/>
            <pc:sldMk cId="735295750" sldId="445"/>
            <ac:picMk id="6" creationId="{E2E998D2-284F-DD05-A8D6-043975CA7B28}"/>
          </ac:picMkLst>
        </pc:picChg>
        <pc:picChg chg="del">
          <ac:chgData name="Ramer, Peter" userId="1cda720e-e5fa-4c4f-8ada-e413168d23ec" providerId="ADAL" clId="{94F95217-29B3-401B-B577-9FF2A9E5FCC5}" dt="2023-10-14T18:25:42.679" v="947" actId="478"/>
          <ac:picMkLst>
            <pc:docMk/>
            <pc:sldMk cId="735295750" sldId="445"/>
            <ac:picMk id="8" creationId="{1D329C7B-ABB0-B35B-EC72-B8481026BD14}"/>
          </ac:picMkLst>
        </pc:picChg>
      </pc:sldChg>
      <pc:sldChg chg="add del">
        <pc:chgData name="Ramer, Peter" userId="1cda720e-e5fa-4c4f-8ada-e413168d23ec" providerId="ADAL" clId="{94F95217-29B3-401B-B577-9FF2A9E5FCC5}" dt="2023-10-14T16:48:10.637" v="182" actId="47"/>
        <pc:sldMkLst>
          <pc:docMk/>
          <pc:sldMk cId="2208427905" sldId="448"/>
        </pc:sldMkLst>
      </pc:sldChg>
      <pc:sldChg chg="add del">
        <pc:chgData name="Ramer, Peter" userId="1cda720e-e5fa-4c4f-8ada-e413168d23ec" providerId="ADAL" clId="{94F95217-29B3-401B-B577-9FF2A9E5FCC5}" dt="2023-10-14T16:50:03.953" v="194" actId="47"/>
        <pc:sldMkLst>
          <pc:docMk/>
          <pc:sldMk cId="3559865144" sldId="449"/>
        </pc:sldMkLst>
      </pc:sldChg>
      <pc:sldChg chg="add del">
        <pc:chgData name="Ramer, Peter" userId="1cda720e-e5fa-4c4f-8ada-e413168d23ec" providerId="ADAL" clId="{94F95217-29B3-401B-B577-9FF2A9E5FCC5}" dt="2023-10-14T17:02:17.935" v="314" actId="47"/>
        <pc:sldMkLst>
          <pc:docMk/>
          <pc:sldMk cId="1796726356" sldId="450"/>
        </pc:sldMkLst>
      </pc:sldChg>
      <pc:sldChg chg="add del">
        <pc:chgData name="Ramer, Peter" userId="1cda720e-e5fa-4c4f-8ada-e413168d23ec" providerId="ADAL" clId="{94F95217-29B3-401B-B577-9FF2A9E5FCC5}" dt="2023-10-14T16:14:01.450" v="142" actId="47"/>
        <pc:sldMkLst>
          <pc:docMk/>
          <pc:sldMk cId="3580394105" sldId="456"/>
        </pc:sldMkLst>
      </pc:sldChg>
      <pc:sldChg chg="addSp delSp modSp add mod modClrScheme chgLayout">
        <pc:chgData name="Ramer, Peter" userId="1cda720e-e5fa-4c4f-8ada-e413168d23ec" providerId="ADAL" clId="{94F95217-29B3-401B-B577-9FF2A9E5FCC5}" dt="2023-10-14T18:24:45.548" v="935" actId="1076"/>
        <pc:sldMkLst>
          <pc:docMk/>
          <pc:sldMk cId="2939440429" sldId="457"/>
        </pc:sldMkLst>
        <pc:spChg chg="del mod ord">
          <ac:chgData name="Ramer, Peter" userId="1cda720e-e5fa-4c4f-8ada-e413168d23ec" providerId="ADAL" clId="{94F95217-29B3-401B-B577-9FF2A9E5FCC5}" dt="2023-10-14T18:07:51.486" v="670" actId="478"/>
          <ac:spMkLst>
            <pc:docMk/>
            <pc:sldMk cId="2939440429" sldId="457"/>
            <ac:spMk id="2" creationId="{A9088D26-F159-05A6-71A7-375661D9B993}"/>
          </ac:spMkLst>
        </pc:spChg>
        <pc:spChg chg="mod ord">
          <ac:chgData name="Ramer, Peter" userId="1cda720e-e5fa-4c4f-8ada-e413168d23ec" providerId="ADAL" clId="{94F95217-29B3-401B-B577-9FF2A9E5FCC5}" dt="2023-10-14T17:35:48.294" v="604" actId="700"/>
          <ac:spMkLst>
            <pc:docMk/>
            <pc:sldMk cId="2939440429" sldId="457"/>
            <ac:spMk id="4" creationId="{DC7818A9-D8AA-44DB-AFCE-264184E6436B}"/>
          </ac:spMkLst>
        </pc:spChg>
        <pc:spChg chg="add mod ord">
          <ac:chgData name="Ramer, Peter" userId="1cda720e-e5fa-4c4f-8ada-e413168d23ec" providerId="ADAL" clId="{94F95217-29B3-401B-B577-9FF2A9E5FCC5}" dt="2023-10-14T18:07:56.080" v="672" actId="20577"/>
          <ac:spMkLst>
            <pc:docMk/>
            <pc:sldMk cId="2939440429" sldId="457"/>
            <ac:spMk id="7" creationId="{D66639D1-86B9-93F0-7D44-83C11366D3AD}"/>
          </ac:spMkLst>
        </pc:spChg>
        <pc:spChg chg="add del mod">
          <ac:chgData name="Ramer, Peter" userId="1cda720e-e5fa-4c4f-8ada-e413168d23ec" providerId="ADAL" clId="{94F95217-29B3-401B-B577-9FF2A9E5FCC5}" dt="2023-10-14T18:24:29.863" v="930" actId="478"/>
          <ac:spMkLst>
            <pc:docMk/>
            <pc:sldMk cId="2939440429" sldId="457"/>
            <ac:spMk id="9" creationId="{AB77D9A0-823E-54AD-65C3-EDF1BBC94033}"/>
          </ac:spMkLst>
        </pc:spChg>
        <pc:picChg chg="del">
          <ac:chgData name="Ramer, Peter" userId="1cda720e-e5fa-4c4f-8ada-e413168d23ec" providerId="ADAL" clId="{94F95217-29B3-401B-B577-9FF2A9E5FCC5}" dt="2023-10-14T18:24:24.885" v="928" actId="478"/>
          <ac:picMkLst>
            <pc:docMk/>
            <pc:sldMk cId="2939440429" sldId="457"/>
            <ac:picMk id="3" creationId="{BE88A851-C43B-2F45-7695-181D7B81D041}"/>
          </ac:picMkLst>
        </pc:picChg>
        <pc:picChg chg="mod">
          <ac:chgData name="Ramer, Peter" userId="1cda720e-e5fa-4c4f-8ada-e413168d23ec" providerId="ADAL" clId="{94F95217-29B3-401B-B577-9FF2A9E5FCC5}" dt="2023-10-14T18:24:33.851" v="932" actId="1076"/>
          <ac:picMkLst>
            <pc:docMk/>
            <pc:sldMk cId="2939440429" sldId="457"/>
            <ac:picMk id="5" creationId="{A52A7536-8AB3-4645-B85F-96B484E23546}"/>
          </ac:picMkLst>
        </pc:picChg>
        <pc:picChg chg="del mod ord">
          <ac:chgData name="Ramer, Peter" userId="1cda720e-e5fa-4c4f-8ada-e413168d23ec" providerId="ADAL" clId="{94F95217-29B3-401B-B577-9FF2A9E5FCC5}" dt="2023-10-14T18:24:26.307" v="929" actId="478"/>
          <ac:picMkLst>
            <pc:docMk/>
            <pc:sldMk cId="2939440429" sldId="457"/>
            <ac:picMk id="6" creationId="{A52A7536-8AB3-4645-B85F-96B484E23546}"/>
          </ac:picMkLst>
        </pc:picChg>
        <pc:picChg chg="add mod">
          <ac:chgData name="Ramer, Peter" userId="1cda720e-e5fa-4c4f-8ada-e413168d23ec" providerId="ADAL" clId="{94F95217-29B3-401B-B577-9FF2A9E5FCC5}" dt="2023-10-14T18:24:45.548" v="935" actId="1076"/>
          <ac:picMkLst>
            <pc:docMk/>
            <pc:sldMk cId="2939440429" sldId="457"/>
            <ac:picMk id="11" creationId="{9AA64487-E1D2-601F-C4EC-FA2803657E05}"/>
          </ac:picMkLst>
        </pc:picChg>
      </pc:sldChg>
      <pc:sldChg chg="add">
        <pc:chgData name="Ramer, Peter" userId="1cda720e-e5fa-4c4f-8ada-e413168d23ec" providerId="ADAL" clId="{94F95217-29B3-401B-B577-9FF2A9E5FCC5}" dt="2023-10-14T16:04:14.077" v="0"/>
        <pc:sldMkLst>
          <pc:docMk/>
          <pc:sldMk cId="2183775008" sldId="458"/>
        </pc:sldMkLst>
      </pc:sldChg>
      <pc:sldChg chg="addSp modSp add mod modClrScheme chgLayout">
        <pc:chgData name="Ramer, Peter" userId="1cda720e-e5fa-4c4f-8ada-e413168d23ec" providerId="ADAL" clId="{94F95217-29B3-401B-B577-9FF2A9E5FCC5}" dt="2023-10-14T18:37:01.393" v="1195" actId="20577"/>
        <pc:sldMkLst>
          <pc:docMk/>
          <pc:sldMk cId="238119352" sldId="459"/>
        </pc:sldMkLst>
        <pc:spChg chg="add mod ord">
          <ac:chgData name="Ramer, Peter" userId="1cda720e-e5fa-4c4f-8ada-e413168d23ec" providerId="ADAL" clId="{94F95217-29B3-401B-B577-9FF2A9E5FCC5}" dt="2023-10-14T18:37:01.393" v="1195" actId="20577"/>
          <ac:spMkLst>
            <pc:docMk/>
            <pc:sldMk cId="238119352" sldId="459"/>
            <ac:spMk id="3" creationId="{ED29FC55-85D0-624A-6623-B0FA5B75B6FA}"/>
          </ac:spMkLst>
        </pc:spChg>
        <pc:picChg chg="mod ord">
          <ac:chgData name="Ramer, Peter" userId="1cda720e-e5fa-4c4f-8ada-e413168d23ec" providerId="ADAL" clId="{94F95217-29B3-401B-B577-9FF2A9E5FCC5}" dt="2023-10-14T18:36:51.419" v="1179" actId="700"/>
          <ac:picMkLst>
            <pc:docMk/>
            <pc:sldMk cId="238119352" sldId="459"/>
            <ac:picMk id="6" creationId="{AD4850A9-B2AB-42F5-AA93-559E66434B1F}"/>
          </ac:picMkLst>
        </pc:picChg>
        <pc:picChg chg="mod">
          <ac:chgData name="Ramer, Peter" userId="1cda720e-e5fa-4c4f-8ada-e413168d23ec" providerId="ADAL" clId="{94F95217-29B3-401B-B577-9FF2A9E5FCC5}" dt="2023-10-14T18:36:57.383" v="1180" actId="14100"/>
          <ac:picMkLst>
            <pc:docMk/>
            <pc:sldMk cId="238119352" sldId="459"/>
            <ac:picMk id="7" creationId="{AD4850A9-B2AB-42F5-AA93-559E66434B1F}"/>
          </ac:picMkLst>
        </pc:picChg>
      </pc:sldChg>
      <pc:sldChg chg="addSp modSp add mod modClrScheme chgLayout">
        <pc:chgData name="Ramer, Peter" userId="1cda720e-e5fa-4c4f-8ada-e413168d23ec" providerId="ADAL" clId="{94F95217-29B3-401B-B577-9FF2A9E5FCC5}" dt="2023-10-14T18:37:30.716" v="1217" actId="20577"/>
        <pc:sldMkLst>
          <pc:docMk/>
          <pc:sldMk cId="2605153083" sldId="460"/>
        </pc:sldMkLst>
        <pc:spChg chg="mod">
          <ac:chgData name="Ramer, Peter" userId="1cda720e-e5fa-4c4f-8ada-e413168d23ec" providerId="ADAL" clId="{94F95217-29B3-401B-B577-9FF2A9E5FCC5}" dt="2023-10-14T18:37:19.651" v="1201" actId="1076"/>
          <ac:spMkLst>
            <pc:docMk/>
            <pc:sldMk cId="2605153083" sldId="460"/>
            <ac:spMk id="2" creationId="{FC6F02D1-EB4F-21FF-3AD9-C2C20E3D16BA}"/>
          </ac:spMkLst>
        </pc:spChg>
        <pc:spChg chg="add mod ord">
          <ac:chgData name="Ramer, Peter" userId="1cda720e-e5fa-4c4f-8ada-e413168d23ec" providerId="ADAL" clId="{94F95217-29B3-401B-B577-9FF2A9E5FCC5}" dt="2023-10-14T18:37:30.716" v="1217" actId="20577"/>
          <ac:spMkLst>
            <pc:docMk/>
            <pc:sldMk cId="2605153083" sldId="460"/>
            <ac:spMk id="4" creationId="{C9758E63-DF07-BAB8-AA4F-E84F683AA8CE}"/>
          </ac:spMkLst>
        </pc:spChg>
        <pc:spChg chg="mod">
          <ac:chgData name="Ramer, Peter" userId="1cda720e-e5fa-4c4f-8ada-e413168d23ec" providerId="ADAL" clId="{94F95217-29B3-401B-B577-9FF2A9E5FCC5}" dt="2023-10-14T18:37:18.004" v="1200" actId="1076"/>
          <ac:spMkLst>
            <pc:docMk/>
            <pc:sldMk cId="2605153083" sldId="460"/>
            <ac:spMk id="8" creationId="{D33FB277-B046-CE5D-5D55-F9B1F84DF854}"/>
          </ac:spMkLst>
        </pc:spChg>
        <pc:picChg chg="mod">
          <ac:chgData name="Ramer, Peter" userId="1cda720e-e5fa-4c4f-8ada-e413168d23ec" providerId="ADAL" clId="{94F95217-29B3-401B-B577-9FF2A9E5FCC5}" dt="2023-10-14T18:37:15.764" v="1199" actId="1076"/>
          <ac:picMkLst>
            <pc:docMk/>
            <pc:sldMk cId="2605153083" sldId="460"/>
            <ac:picMk id="3" creationId="{7FB17B77-40E4-475B-B0EC-C8ABCA08495C}"/>
          </ac:picMkLst>
        </pc:picChg>
        <pc:picChg chg="mod ord">
          <ac:chgData name="Ramer, Peter" userId="1cda720e-e5fa-4c4f-8ada-e413168d23ec" providerId="ADAL" clId="{94F95217-29B3-401B-B577-9FF2A9E5FCC5}" dt="2023-10-14T18:37:08.820" v="1196" actId="700"/>
          <ac:picMkLst>
            <pc:docMk/>
            <pc:sldMk cId="2605153083" sldId="460"/>
            <ac:picMk id="6" creationId="{AD4850A9-B2AB-42F5-AA93-559E66434B1F}"/>
          </ac:picMkLst>
        </pc:picChg>
      </pc:sldChg>
      <pc:sldChg chg="add">
        <pc:chgData name="Ramer, Peter" userId="1cda720e-e5fa-4c4f-8ada-e413168d23ec" providerId="ADAL" clId="{94F95217-29B3-401B-B577-9FF2A9E5FCC5}" dt="2023-10-14T16:04:14.077" v="0"/>
        <pc:sldMkLst>
          <pc:docMk/>
          <pc:sldMk cId="476448419" sldId="466"/>
        </pc:sldMkLst>
      </pc:sldChg>
      <pc:sldChg chg="modSp add del mod">
        <pc:chgData name="Ramer, Peter" userId="1cda720e-e5fa-4c4f-8ada-e413168d23ec" providerId="ADAL" clId="{94F95217-29B3-401B-B577-9FF2A9E5FCC5}" dt="2023-10-14T17:13:25.364" v="376" actId="47"/>
        <pc:sldMkLst>
          <pc:docMk/>
          <pc:sldMk cId="1782641038" sldId="467"/>
        </pc:sldMkLst>
        <pc:picChg chg="mod">
          <ac:chgData name="Ramer, Peter" userId="1cda720e-e5fa-4c4f-8ada-e413168d23ec" providerId="ADAL" clId="{94F95217-29B3-401B-B577-9FF2A9E5FCC5}" dt="2023-10-14T17:12:50.944" v="369" actId="14100"/>
          <ac:picMkLst>
            <pc:docMk/>
            <pc:sldMk cId="1782641038" sldId="467"/>
            <ac:picMk id="5" creationId="{1C94C60D-6F9C-07DA-A9A3-7525182A3668}"/>
          </ac:picMkLst>
        </pc:picChg>
      </pc:sldChg>
      <pc:sldChg chg="add del">
        <pc:chgData name="Ramer, Peter" userId="1cda720e-e5fa-4c4f-8ada-e413168d23ec" providerId="ADAL" clId="{94F95217-29B3-401B-B577-9FF2A9E5FCC5}" dt="2023-10-14T17:14:05.307" v="384" actId="47"/>
        <pc:sldMkLst>
          <pc:docMk/>
          <pc:sldMk cId="799013327" sldId="469"/>
        </pc:sldMkLst>
      </pc:sldChg>
      <pc:sldChg chg="add del">
        <pc:chgData name="Ramer, Peter" userId="1cda720e-e5fa-4c4f-8ada-e413168d23ec" providerId="ADAL" clId="{94F95217-29B3-401B-B577-9FF2A9E5FCC5}" dt="2023-10-14T16:53:01.986" v="272" actId="47"/>
        <pc:sldMkLst>
          <pc:docMk/>
          <pc:sldMk cId="2192702123" sldId="471"/>
        </pc:sldMkLst>
      </pc:sldChg>
      <pc:sldChg chg="addSp delSp modSp add del mod modClrScheme chgLayout">
        <pc:chgData name="Ramer, Peter" userId="1cda720e-e5fa-4c4f-8ada-e413168d23ec" providerId="ADAL" clId="{94F95217-29B3-401B-B577-9FF2A9E5FCC5}" dt="2023-10-14T18:25:39.086" v="946" actId="47"/>
        <pc:sldMkLst>
          <pc:docMk/>
          <pc:sldMk cId="2617367873" sldId="472"/>
        </pc:sldMkLst>
        <pc:spChg chg="add mod ord">
          <ac:chgData name="Ramer, Peter" userId="1cda720e-e5fa-4c4f-8ada-e413168d23ec" providerId="ADAL" clId="{94F95217-29B3-401B-B577-9FF2A9E5FCC5}" dt="2023-10-14T18:07:25.986" v="664" actId="20577"/>
          <ac:spMkLst>
            <pc:docMk/>
            <pc:sldMk cId="2617367873" sldId="472"/>
            <ac:spMk id="2" creationId="{8F1EE8A7-EB4D-B8EF-D05B-98FD0F3DA428}"/>
          </ac:spMkLst>
        </pc:spChg>
        <pc:spChg chg="mod ord">
          <ac:chgData name="Ramer, Peter" userId="1cda720e-e5fa-4c4f-8ada-e413168d23ec" providerId="ADAL" clId="{94F95217-29B3-401B-B577-9FF2A9E5FCC5}" dt="2023-10-14T17:35:56.701" v="605" actId="700"/>
          <ac:spMkLst>
            <pc:docMk/>
            <pc:sldMk cId="2617367873" sldId="472"/>
            <ac:spMk id="3" creationId="{153C0AE4-F32B-4859-B4C0-57016D6100DF}"/>
          </ac:spMkLst>
        </pc:spChg>
        <pc:spChg chg="del mod ord">
          <ac:chgData name="Ramer, Peter" userId="1cda720e-e5fa-4c4f-8ada-e413168d23ec" providerId="ADAL" clId="{94F95217-29B3-401B-B577-9FF2A9E5FCC5}" dt="2023-10-14T18:07:20.502" v="662" actId="478"/>
          <ac:spMkLst>
            <pc:docMk/>
            <pc:sldMk cId="2617367873" sldId="472"/>
            <ac:spMk id="4" creationId="{51695FED-60A2-E77A-A9F8-F40203EB5918}"/>
          </ac:spMkLst>
        </pc:spChg>
        <pc:spChg chg="add del mod">
          <ac:chgData name="Ramer, Peter" userId="1cda720e-e5fa-4c4f-8ada-e413168d23ec" providerId="ADAL" clId="{94F95217-29B3-401B-B577-9FF2A9E5FCC5}" dt="2023-10-14T18:25:22.730" v="945" actId="478"/>
          <ac:spMkLst>
            <pc:docMk/>
            <pc:sldMk cId="2617367873" sldId="472"/>
            <ac:spMk id="9" creationId="{B5605600-08E9-9CBA-8BFD-404C838F702D}"/>
          </ac:spMkLst>
        </pc:spChg>
        <pc:picChg chg="del mod ord">
          <ac:chgData name="Ramer, Peter" userId="1cda720e-e5fa-4c4f-8ada-e413168d23ec" providerId="ADAL" clId="{94F95217-29B3-401B-B577-9FF2A9E5FCC5}" dt="2023-10-14T18:25:18.684" v="944" actId="478"/>
          <ac:picMkLst>
            <pc:docMk/>
            <pc:sldMk cId="2617367873" sldId="472"/>
            <ac:picMk id="6" creationId="{C46B1AB8-B1CF-45F4-812A-BCF2D97A9F40}"/>
          </ac:picMkLst>
        </pc:picChg>
      </pc:sldChg>
      <pc:sldChg chg="add del">
        <pc:chgData name="Ramer, Peter" userId="1cda720e-e5fa-4c4f-8ada-e413168d23ec" providerId="ADAL" clId="{94F95217-29B3-401B-B577-9FF2A9E5FCC5}" dt="2023-10-14T16:22:02.510" v="176" actId="47"/>
        <pc:sldMkLst>
          <pc:docMk/>
          <pc:sldMk cId="188374700" sldId="473"/>
        </pc:sldMkLst>
      </pc:sldChg>
      <pc:sldChg chg="add del">
        <pc:chgData name="Ramer, Peter" userId="1cda720e-e5fa-4c4f-8ada-e413168d23ec" providerId="ADAL" clId="{94F95217-29B3-401B-B577-9FF2A9E5FCC5}" dt="2023-10-14T18:09:41.384" v="706" actId="47"/>
        <pc:sldMkLst>
          <pc:docMk/>
          <pc:sldMk cId="902974358" sldId="474"/>
        </pc:sldMkLst>
      </pc:sldChg>
      <pc:sldChg chg="add del">
        <pc:chgData name="Ramer, Peter" userId="1cda720e-e5fa-4c4f-8ada-e413168d23ec" providerId="ADAL" clId="{94F95217-29B3-401B-B577-9FF2A9E5FCC5}" dt="2023-10-14T18:10:01.618" v="723" actId="47"/>
        <pc:sldMkLst>
          <pc:docMk/>
          <pc:sldMk cId="2698143661" sldId="475"/>
        </pc:sldMkLst>
      </pc:sldChg>
      <pc:sldChg chg="add del">
        <pc:chgData name="Ramer, Peter" userId="1cda720e-e5fa-4c4f-8ada-e413168d23ec" providerId="ADAL" clId="{94F95217-29B3-401B-B577-9FF2A9E5FCC5}" dt="2023-10-14T18:10:13.613" v="734" actId="47"/>
        <pc:sldMkLst>
          <pc:docMk/>
          <pc:sldMk cId="1866072218" sldId="476"/>
        </pc:sldMkLst>
      </pc:sldChg>
      <pc:sldChg chg="add del">
        <pc:chgData name="Ramer, Peter" userId="1cda720e-e5fa-4c4f-8ada-e413168d23ec" providerId="ADAL" clId="{94F95217-29B3-401B-B577-9FF2A9E5FCC5}" dt="2023-10-14T18:10:31.868" v="767" actId="47"/>
        <pc:sldMkLst>
          <pc:docMk/>
          <pc:sldMk cId="2190211205" sldId="477"/>
        </pc:sldMkLst>
      </pc:sldChg>
      <pc:sldChg chg="addSp delSp modSp add mod modClrScheme chgLayout">
        <pc:chgData name="Ramer, Peter" userId="1cda720e-e5fa-4c4f-8ada-e413168d23ec" providerId="ADAL" clId="{94F95217-29B3-401B-B577-9FF2A9E5FCC5}" dt="2023-10-14T18:29:12.520" v="1050" actId="20577"/>
        <pc:sldMkLst>
          <pc:docMk/>
          <pc:sldMk cId="1588455702" sldId="478"/>
        </pc:sldMkLst>
        <pc:spChg chg="del mod ord">
          <ac:chgData name="Ramer, Peter" userId="1cda720e-e5fa-4c4f-8ada-e413168d23ec" providerId="ADAL" clId="{94F95217-29B3-401B-B577-9FF2A9E5FCC5}" dt="2023-10-14T18:06:21.159" v="646" actId="478"/>
          <ac:spMkLst>
            <pc:docMk/>
            <pc:sldMk cId="1588455702" sldId="478"/>
            <ac:spMk id="2" creationId="{D5F93A7C-71DC-3C03-CCDE-818FCC899937}"/>
          </ac:spMkLst>
        </pc:spChg>
        <pc:spChg chg="mod ord">
          <ac:chgData name="Ramer, Peter" userId="1cda720e-e5fa-4c4f-8ada-e413168d23ec" providerId="ADAL" clId="{94F95217-29B3-401B-B577-9FF2A9E5FCC5}" dt="2023-10-14T18:28:24.955" v="977" actId="20577"/>
          <ac:spMkLst>
            <pc:docMk/>
            <pc:sldMk cId="1588455702" sldId="478"/>
            <ac:spMk id="3" creationId="{027BC9A8-F1A3-456F-CF4F-8AD1DDE4830D}"/>
          </ac:spMkLst>
        </pc:spChg>
        <pc:spChg chg="add mod ord">
          <ac:chgData name="Ramer, Peter" userId="1cda720e-e5fa-4c4f-8ada-e413168d23ec" providerId="ADAL" clId="{94F95217-29B3-401B-B577-9FF2A9E5FCC5}" dt="2023-10-14T18:29:12.520" v="1050" actId="20577"/>
          <ac:spMkLst>
            <pc:docMk/>
            <pc:sldMk cId="1588455702" sldId="478"/>
            <ac:spMk id="4" creationId="{1344BBC0-A38D-767A-1104-0B393D06B402}"/>
          </ac:spMkLst>
        </pc:spChg>
        <pc:picChg chg="del">
          <ac:chgData name="Ramer, Peter" userId="1cda720e-e5fa-4c4f-8ada-e413168d23ec" providerId="ADAL" clId="{94F95217-29B3-401B-B577-9FF2A9E5FCC5}" dt="2023-10-14T18:26:00.871" v="950" actId="478"/>
          <ac:picMkLst>
            <pc:docMk/>
            <pc:sldMk cId="1588455702" sldId="478"/>
            <ac:picMk id="7" creationId="{427605C9-C774-4008-BA1A-45E5C96AFE70}"/>
          </ac:picMkLst>
        </pc:picChg>
        <pc:picChg chg="mod">
          <ac:chgData name="Ramer, Peter" userId="1cda720e-e5fa-4c4f-8ada-e413168d23ec" providerId="ADAL" clId="{94F95217-29B3-401B-B577-9FF2A9E5FCC5}" dt="2023-10-14T18:28:11.220" v="956" actId="14100"/>
          <ac:picMkLst>
            <pc:docMk/>
            <pc:sldMk cId="1588455702" sldId="478"/>
            <ac:picMk id="8" creationId="{AD061907-4B8A-B1C6-28A2-AF8CB7102F6F}"/>
          </ac:picMkLst>
        </pc:picChg>
        <pc:picChg chg="add mod">
          <ac:chgData name="Ramer, Peter" userId="1cda720e-e5fa-4c4f-8ada-e413168d23ec" providerId="ADAL" clId="{94F95217-29B3-401B-B577-9FF2A9E5FCC5}" dt="2023-10-14T18:26:16.021" v="952" actId="1076"/>
          <ac:picMkLst>
            <pc:docMk/>
            <pc:sldMk cId="1588455702" sldId="478"/>
            <ac:picMk id="9" creationId="{FEAF6F3B-C6B8-35F5-325E-D796ED75B6AB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2:18.675" v="1145" actId="1076"/>
        <pc:sldMkLst>
          <pc:docMk/>
          <pc:sldMk cId="364794514" sldId="479"/>
        </pc:sldMkLst>
        <pc:spChg chg="mod ord">
          <ac:chgData name="Ramer, Peter" userId="1cda720e-e5fa-4c4f-8ada-e413168d23ec" providerId="ADAL" clId="{94F95217-29B3-401B-B577-9FF2A9E5FCC5}" dt="2023-10-14T18:28:52.818" v="1004" actId="20577"/>
          <ac:spMkLst>
            <pc:docMk/>
            <pc:sldMk cId="364794514" sldId="479"/>
            <ac:spMk id="2" creationId="{D5F93A7C-71DC-3C03-CCDE-818FCC899937}"/>
          </ac:spMkLst>
        </pc:spChg>
        <pc:spChg chg="del mod ord">
          <ac:chgData name="Ramer, Peter" userId="1cda720e-e5fa-4c4f-8ada-e413168d23ec" providerId="ADAL" clId="{94F95217-29B3-401B-B577-9FF2A9E5FCC5}" dt="2023-10-14T17:36:15.630" v="607" actId="700"/>
          <ac:spMkLst>
            <pc:docMk/>
            <pc:sldMk cId="364794514" sldId="479"/>
            <ac:spMk id="3" creationId="{027BC9A8-F1A3-456F-CF4F-8AD1DDE4830D}"/>
          </ac:spMkLst>
        </pc:spChg>
        <pc:spChg chg="add mod ord">
          <ac:chgData name="Ramer, Peter" userId="1cda720e-e5fa-4c4f-8ada-e413168d23ec" providerId="ADAL" clId="{94F95217-29B3-401B-B577-9FF2A9E5FCC5}" dt="2023-10-14T18:28:59.456" v="1029" actId="20577"/>
          <ac:spMkLst>
            <pc:docMk/>
            <pc:sldMk cId="364794514" sldId="479"/>
            <ac:spMk id="4" creationId="{E3DE0182-9547-1152-5263-7B643F60C4AC}"/>
          </ac:spMkLst>
        </pc:spChg>
        <pc:spChg chg="mod">
          <ac:chgData name="Ramer, Peter" userId="1cda720e-e5fa-4c4f-8ada-e413168d23ec" providerId="ADAL" clId="{94F95217-29B3-401B-B577-9FF2A9E5FCC5}" dt="2023-10-14T18:32:13.624" v="1142" actId="1076"/>
          <ac:spMkLst>
            <pc:docMk/>
            <pc:sldMk cId="364794514" sldId="479"/>
            <ac:spMk id="8" creationId="{DA78DDFE-672F-464F-2D7B-8252F2F7AE6B}"/>
          </ac:spMkLst>
        </pc:spChg>
        <pc:picChg chg="mod">
          <ac:chgData name="Ramer, Peter" userId="1cda720e-e5fa-4c4f-8ada-e413168d23ec" providerId="ADAL" clId="{94F95217-29B3-401B-B577-9FF2A9E5FCC5}" dt="2023-10-14T18:32:15.099" v="1143" actId="1076"/>
          <ac:picMkLst>
            <pc:docMk/>
            <pc:sldMk cId="364794514" sldId="479"/>
            <ac:picMk id="6" creationId="{34F54FAD-E91C-8607-E9D2-8A7798A7AA29}"/>
          </ac:picMkLst>
        </pc:picChg>
        <pc:picChg chg="del">
          <ac:chgData name="Ramer, Peter" userId="1cda720e-e5fa-4c4f-8ada-e413168d23ec" providerId="ADAL" clId="{94F95217-29B3-401B-B577-9FF2A9E5FCC5}" dt="2023-10-14T18:26:21.488" v="953" actId="478"/>
          <ac:picMkLst>
            <pc:docMk/>
            <pc:sldMk cId="364794514" sldId="479"/>
            <ac:picMk id="7" creationId="{AF27E732-2017-3ACE-9459-148F2DB8FDE5}"/>
          </ac:picMkLst>
        </pc:picChg>
        <pc:picChg chg="add mod">
          <ac:chgData name="Ramer, Peter" userId="1cda720e-e5fa-4c4f-8ada-e413168d23ec" providerId="ADAL" clId="{94F95217-29B3-401B-B577-9FF2A9E5FCC5}" dt="2023-10-14T18:32:18.675" v="1145" actId="1076"/>
          <ac:picMkLst>
            <pc:docMk/>
            <pc:sldMk cId="364794514" sldId="479"/>
            <ac:picMk id="9" creationId="{E3FC27D9-88B0-64BC-D4D2-5D45EC671FF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3:00.919" v="1151" actId="1076"/>
        <pc:sldMkLst>
          <pc:docMk/>
          <pc:sldMk cId="1974767265" sldId="480"/>
        </pc:sldMkLst>
        <pc:spChg chg="del mod ord">
          <ac:chgData name="Ramer, Peter" userId="1cda720e-e5fa-4c4f-8ada-e413168d23ec" providerId="ADAL" clId="{94F95217-29B3-401B-B577-9FF2A9E5FCC5}" dt="2023-10-14T18:32:51.448" v="1147"/>
          <ac:spMkLst>
            <pc:docMk/>
            <pc:sldMk cId="1974767265" sldId="480"/>
            <ac:spMk id="2" creationId="{D5F93A7C-71DC-3C03-CCDE-818FCC899937}"/>
          </ac:spMkLst>
        </pc:spChg>
        <pc:spChg chg="add mod ord">
          <ac:chgData name="Ramer, Peter" userId="1cda720e-e5fa-4c4f-8ada-e413168d23ec" providerId="ADAL" clId="{94F95217-29B3-401B-B577-9FF2A9E5FCC5}" dt="2023-10-14T18:29:29.174" v="1079" actId="20577"/>
          <ac:spMkLst>
            <pc:docMk/>
            <pc:sldMk cId="1974767265" sldId="480"/>
            <ac:spMk id="3" creationId="{1D3DBCB1-5CB3-22FE-B9B4-6F634DAA595F}"/>
          </ac:spMkLst>
        </pc:spChg>
        <pc:spChg chg="mod">
          <ac:chgData name="Ramer, Peter" userId="1cda720e-e5fa-4c4f-8ada-e413168d23ec" providerId="ADAL" clId="{94F95217-29B3-401B-B577-9FF2A9E5FCC5}" dt="2023-10-14T18:33:00.919" v="1151" actId="1076"/>
          <ac:spMkLst>
            <pc:docMk/>
            <pc:sldMk cId="1974767265" sldId="480"/>
            <ac:spMk id="5" creationId="{73800E07-44D1-E0C3-0242-11BEF0026EF6}"/>
          </ac:spMkLst>
        </pc:spChg>
        <pc:picChg chg="mod">
          <ac:chgData name="Ramer, Peter" userId="1cda720e-e5fa-4c4f-8ada-e413168d23ec" providerId="ADAL" clId="{94F95217-29B3-401B-B577-9FF2A9E5FCC5}" dt="2023-10-14T18:26:42.460" v="955" actId="14100"/>
          <ac:picMkLst>
            <pc:docMk/>
            <pc:sldMk cId="1974767265" sldId="480"/>
            <ac:picMk id="6" creationId="{AB4B5BA9-DF93-D54F-5A8B-A80EA80E2115}"/>
          </ac:picMkLst>
        </pc:picChg>
        <pc:picChg chg="add mod">
          <ac:chgData name="Ramer, Peter" userId="1cda720e-e5fa-4c4f-8ada-e413168d23ec" providerId="ADAL" clId="{94F95217-29B3-401B-B577-9FF2A9E5FCC5}" dt="2023-10-14T18:32:58.093" v="1150" actId="14100"/>
          <ac:picMkLst>
            <pc:docMk/>
            <pc:sldMk cId="1974767265" sldId="480"/>
            <ac:picMk id="7" creationId="{EF56F8B2-ABFC-7E65-F6E9-51B0BA43E85C}"/>
          </ac:picMkLst>
        </pc:picChg>
        <pc:picChg chg="del">
          <ac:chgData name="Ramer, Peter" userId="1cda720e-e5fa-4c4f-8ada-e413168d23ec" providerId="ADAL" clId="{94F95217-29B3-401B-B577-9FF2A9E5FCC5}" dt="2023-10-14T18:32:48.602" v="1146" actId="478"/>
          <ac:picMkLst>
            <pc:docMk/>
            <pc:sldMk cId="1974767265" sldId="480"/>
            <ac:picMk id="14" creationId="{25D6A1B7-7EB2-8183-3200-F4AFAA94E138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4:02.723" v="1157" actId="20577"/>
        <pc:sldMkLst>
          <pc:docMk/>
          <pc:sldMk cId="2156251710" sldId="481"/>
        </pc:sldMkLst>
        <pc:spChg chg="mod ord">
          <ac:chgData name="Ramer, Peter" userId="1cda720e-e5fa-4c4f-8ada-e413168d23ec" providerId="ADAL" clId="{94F95217-29B3-401B-B577-9FF2A9E5FCC5}" dt="2023-10-14T18:34:02.723" v="1157" actId="20577"/>
          <ac:spMkLst>
            <pc:docMk/>
            <pc:sldMk cId="2156251710" sldId="481"/>
            <ac:spMk id="2" creationId="{D5F93A7C-71DC-3C03-CCDE-818FCC899937}"/>
          </ac:spMkLst>
        </pc:spChg>
        <pc:spChg chg="add mod ord">
          <ac:chgData name="Ramer, Peter" userId="1cda720e-e5fa-4c4f-8ada-e413168d23ec" providerId="ADAL" clId="{94F95217-29B3-401B-B577-9FF2A9E5FCC5}" dt="2023-10-14T18:29:55.568" v="1112" actId="20577"/>
          <ac:spMkLst>
            <pc:docMk/>
            <pc:sldMk cId="2156251710" sldId="481"/>
            <ac:spMk id="3" creationId="{BEF7DF06-A653-6653-53C8-3C6DA5F3EC40}"/>
          </ac:spMkLst>
        </pc:spChg>
        <pc:picChg chg="add mod">
          <ac:chgData name="Ramer, Peter" userId="1cda720e-e5fa-4c4f-8ada-e413168d23ec" providerId="ADAL" clId="{94F95217-29B3-401B-B577-9FF2A9E5FCC5}" dt="2023-10-14T18:33:58.882" v="1156" actId="14100"/>
          <ac:picMkLst>
            <pc:docMk/>
            <pc:sldMk cId="2156251710" sldId="481"/>
            <ac:picMk id="7" creationId="{5CACD493-A928-CCDD-277A-09D612692071}"/>
          </ac:picMkLst>
        </pc:picChg>
        <pc:picChg chg="del">
          <ac:chgData name="Ramer, Peter" userId="1cda720e-e5fa-4c4f-8ada-e413168d23ec" providerId="ADAL" clId="{94F95217-29B3-401B-B577-9FF2A9E5FCC5}" dt="2023-10-14T18:33:47.637" v="1152" actId="478"/>
          <ac:picMkLst>
            <pc:docMk/>
            <pc:sldMk cId="2156251710" sldId="481"/>
            <ac:picMk id="12" creationId="{328B05A6-7B3A-B321-E41C-CB7E5F7559FF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34:32.142" v="1162" actId="1076"/>
        <pc:sldMkLst>
          <pc:docMk/>
          <pc:sldMk cId="1732743617" sldId="482"/>
        </pc:sldMkLst>
        <pc:spChg chg="mod ord">
          <ac:chgData name="Ramer, Peter" userId="1cda720e-e5fa-4c4f-8ada-e413168d23ec" providerId="ADAL" clId="{94F95217-29B3-401B-B577-9FF2A9E5FCC5}" dt="2023-10-14T18:30:36.860" v="1136" actId="20577"/>
          <ac:spMkLst>
            <pc:docMk/>
            <pc:sldMk cId="1732743617" sldId="482"/>
            <ac:spMk id="2" creationId="{D5F93A7C-71DC-3C03-CCDE-818FCC899937}"/>
          </ac:spMkLst>
        </pc:spChg>
        <pc:spChg chg="add mod ord">
          <ac:chgData name="Ramer, Peter" userId="1cda720e-e5fa-4c4f-8ada-e413168d23ec" providerId="ADAL" clId="{94F95217-29B3-401B-B577-9FF2A9E5FCC5}" dt="2023-10-14T18:30:33.600" v="1135" actId="20577"/>
          <ac:spMkLst>
            <pc:docMk/>
            <pc:sldMk cId="1732743617" sldId="482"/>
            <ac:spMk id="3" creationId="{48EC4285-03AA-F702-84D2-140427E3D803}"/>
          </ac:spMkLst>
        </pc:spChg>
        <pc:spChg chg="mod">
          <ac:chgData name="Ramer, Peter" userId="1cda720e-e5fa-4c4f-8ada-e413168d23ec" providerId="ADAL" clId="{94F95217-29B3-401B-B577-9FF2A9E5FCC5}" dt="2023-10-14T18:30:21.921" v="1114" actId="14100"/>
          <ac:spMkLst>
            <pc:docMk/>
            <pc:sldMk cId="1732743617" sldId="482"/>
            <ac:spMk id="7" creationId="{3C7ECD5F-2961-189C-79F5-47EAB3001D67}"/>
          </ac:spMkLst>
        </pc:spChg>
        <pc:picChg chg="add mod">
          <ac:chgData name="Ramer, Peter" userId="1cda720e-e5fa-4c4f-8ada-e413168d23ec" providerId="ADAL" clId="{94F95217-29B3-401B-B577-9FF2A9E5FCC5}" dt="2023-10-14T18:34:32.142" v="1162" actId="1076"/>
          <ac:picMkLst>
            <pc:docMk/>
            <pc:sldMk cId="1732743617" sldId="482"/>
            <ac:picMk id="5" creationId="{DFD5642E-220B-91C7-93E5-1FEA1CAC8AC4}"/>
          </ac:picMkLst>
        </pc:picChg>
        <pc:picChg chg="del">
          <ac:chgData name="Ramer, Peter" userId="1cda720e-e5fa-4c4f-8ada-e413168d23ec" providerId="ADAL" clId="{94F95217-29B3-401B-B577-9FF2A9E5FCC5}" dt="2023-10-14T18:34:09.849" v="1158" actId="478"/>
          <ac:picMkLst>
            <pc:docMk/>
            <pc:sldMk cId="1732743617" sldId="482"/>
            <ac:picMk id="11" creationId="{47DE12EC-4496-8B5B-C728-7466CB618119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3:22.217" v="791" actId="1076"/>
        <pc:sldMkLst>
          <pc:docMk/>
          <pc:sldMk cId="1575846560" sldId="483"/>
        </pc:sldMkLst>
        <pc:spChg chg="del mod ord">
          <ac:chgData name="Ramer, Peter" userId="1cda720e-e5fa-4c4f-8ada-e413168d23ec" providerId="ADAL" clId="{94F95217-29B3-401B-B577-9FF2A9E5FCC5}" dt="2023-10-14T18:09:03.775" v="690" actId="478"/>
          <ac:spMkLst>
            <pc:docMk/>
            <pc:sldMk cId="1575846560" sldId="483"/>
            <ac:spMk id="2" creationId="{26BA46D3-1E9B-C992-28D5-AE0B5642747F}"/>
          </ac:spMkLst>
        </pc:spChg>
        <pc:spChg chg="mod ord">
          <ac:chgData name="Ramer, Peter" userId="1cda720e-e5fa-4c4f-8ada-e413168d23ec" providerId="ADAL" clId="{94F95217-29B3-401B-B577-9FF2A9E5FCC5}" dt="2023-10-14T17:35:36.513" v="603" actId="700"/>
          <ac:spMkLst>
            <pc:docMk/>
            <pc:sldMk cId="1575846560" sldId="483"/>
            <ac:spMk id="3" creationId="{080C98B9-48D5-2465-A85E-339A7E769D02}"/>
          </ac:spMkLst>
        </pc:spChg>
        <pc:spChg chg="add mod ord">
          <ac:chgData name="Ramer, Peter" userId="1cda720e-e5fa-4c4f-8ada-e413168d23ec" providerId="ADAL" clId="{94F95217-29B3-401B-B577-9FF2A9E5FCC5}" dt="2023-10-14T18:09:10.631" v="692" actId="20577"/>
          <ac:spMkLst>
            <pc:docMk/>
            <pc:sldMk cId="1575846560" sldId="483"/>
            <ac:spMk id="4" creationId="{D2F59453-AE3C-03C6-3649-3437DCC01ECA}"/>
          </ac:spMkLst>
        </pc:spChg>
        <pc:picChg chg="del">
          <ac:chgData name="Ramer, Peter" userId="1cda720e-e5fa-4c4f-8ada-e413168d23ec" providerId="ADAL" clId="{94F95217-29B3-401B-B577-9FF2A9E5FCC5}" dt="2023-10-14T18:13:09.670" v="788" actId="478"/>
          <ac:picMkLst>
            <pc:docMk/>
            <pc:sldMk cId="1575846560" sldId="483"/>
            <ac:picMk id="6" creationId="{5E4FC380-D26E-6783-1CD6-8958B403A2A7}"/>
          </ac:picMkLst>
        </pc:picChg>
        <pc:picChg chg="add mod">
          <ac:chgData name="Ramer, Peter" userId="1cda720e-e5fa-4c4f-8ada-e413168d23ec" providerId="ADAL" clId="{94F95217-29B3-401B-B577-9FF2A9E5FCC5}" dt="2023-10-14T18:13:22.217" v="791" actId="1076"/>
          <ac:picMkLst>
            <pc:docMk/>
            <pc:sldMk cId="1575846560" sldId="483"/>
            <ac:picMk id="7" creationId="{31A8D151-8F1F-54EB-E527-0126CEB73725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8:13:37.394" v="797" actId="1076"/>
        <pc:sldMkLst>
          <pc:docMk/>
          <pc:sldMk cId="3943588074" sldId="484"/>
        </pc:sldMkLst>
        <pc:spChg chg="del mod ord">
          <ac:chgData name="Ramer, Peter" userId="1cda720e-e5fa-4c4f-8ada-e413168d23ec" providerId="ADAL" clId="{94F95217-29B3-401B-B577-9FF2A9E5FCC5}" dt="2023-10-14T18:08:39.395" v="686" actId="478"/>
          <ac:spMkLst>
            <pc:docMk/>
            <pc:sldMk cId="3943588074" sldId="484"/>
            <ac:spMk id="2" creationId="{8D507C6A-A395-BAE5-114E-980A41C46E4D}"/>
          </ac:spMkLst>
        </pc:spChg>
        <pc:spChg chg="mod ord">
          <ac:chgData name="Ramer, Peter" userId="1cda720e-e5fa-4c4f-8ada-e413168d23ec" providerId="ADAL" clId="{94F95217-29B3-401B-B577-9FF2A9E5FCC5}" dt="2023-10-14T17:35:36.513" v="603" actId="700"/>
          <ac:spMkLst>
            <pc:docMk/>
            <pc:sldMk cId="3943588074" sldId="484"/>
            <ac:spMk id="3" creationId="{22F9043B-3C9B-419F-FA0A-05D50F4A2672}"/>
          </ac:spMkLst>
        </pc:spChg>
        <pc:spChg chg="add mod ord">
          <ac:chgData name="Ramer, Peter" userId="1cda720e-e5fa-4c4f-8ada-e413168d23ec" providerId="ADAL" clId="{94F95217-29B3-401B-B577-9FF2A9E5FCC5}" dt="2023-10-14T18:08:45.043" v="688" actId="20577"/>
          <ac:spMkLst>
            <pc:docMk/>
            <pc:sldMk cId="3943588074" sldId="484"/>
            <ac:spMk id="4" creationId="{3E77E862-6379-4DA8-C1A9-71CB2C4059C6}"/>
          </ac:spMkLst>
        </pc:spChg>
        <pc:picChg chg="add mod">
          <ac:chgData name="Ramer, Peter" userId="1cda720e-e5fa-4c4f-8ada-e413168d23ec" providerId="ADAL" clId="{94F95217-29B3-401B-B577-9FF2A9E5FCC5}" dt="2023-10-14T18:13:37.394" v="797" actId="1076"/>
          <ac:picMkLst>
            <pc:docMk/>
            <pc:sldMk cId="3943588074" sldId="484"/>
            <ac:picMk id="6" creationId="{5278A9C3-0B30-6E55-1F4F-5A9DE4BE090B}"/>
          </ac:picMkLst>
        </pc:picChg>
        <pc:picChg chg="del">
          <ac:chgData name="Ramer, Peter" userId="1cda720e-e5fa-4c4f-8ada-e413168d23ec" providerId="ADAL" clId="{94F95217-29B3-401B-B577-9FF2A9E5FCC5}" dt="2023-10-14T18:13:26.491" v="792" actId="478"/>
          <ac:picMkLst>
            <pc:docMk/>
            <pc:sldMk cId="3943588074" sldId="484"/>
            <ac:picMk id="7" creationId="{3E04DDF0-CCA9-8848-A112-0BC99A8C8AE0}"/>
          </ac:picMkLst>
        </pc:picChg>
      </pc:sldChg>
      <pc:sldChg chg="add del">
        <pc:chgData name="Ramer, Peter" userId="1cda720e-e5fa-4c4f-8ada-e413168d23ec" providerId="ADAL" clId="{94F95217-29B3-401B-B577-9FF2A9E5FCC5}" dt="2023-10-14T16:08:15.658" v="15" actId="47"/>
        <pc:sldMkLst>
          <pc:docMk/>
          <pc:sldMk cId="633678283" sldId="1403"/>
        </pc:sldMkLst>
      </pc:sldChg>
      <pc:sldChg chg="add del">
        <pc:chgData name="Ramer, Peter" userId="1cda720e-e5fa-4c4f-8ada-e413168d23ec" providerId="ADAL" clId="{94F95217-29B3-401B-B577-9FF2A9E5FCC5}" dt="2023-10-14T16:14:01.450" v="142" actId="47"/>
        <pc:sldMkLst>
          <pc:docMk/>
          <pc:sldMk cId="0" sldId="1404"/>
        </pc:sldMkLst>
      </pc:sldChg>
      <pc:sldChg chg="add del">
        <pc:chgData name="Ramer, Peter" userId="1cda720e-e5fa-4c4f-8ada-e413168d23ec" providerId="ADAL" clId="{94F95217-29B3-401B-B577-9FF2A9E5FCC5}" dt="2023-10-14T16:08:54.460" v="19" actId="47"/>
        <pc:sldMkLst>
          <pc:docMk/>
          <pc:sldMk cId="4230877185" sldId="1405"/>
        </pc:sldMkLst>
      </pc:sldChg>
      <pc:sldChg chg="modSp add del mod">
        <pc:chgData name="Ramer, Peter" userId="1cda720e-e5fa-4c4f-8ada-e413168d23ec" providerId="ADAL" clId="{94F95217-29B3-401B-B577-9FF2A9E5FCC5}" dt="2023-10-14T17:07:56.854" v="319" actId="47"/>
        <pc:sldMkLst>
          <pc:docMk/>
          <pc:sldMk cId="2448750386" sldId="1406"/>
        </pc:sldMkLst>
        <pc:spChg chg="mod">
          <ac:chgData name="Ramer, Peter" userId="1cda720e-e5fa-4c4f-8ada-e413168d23ec" providerId="ADAL" clId="{94F95217-29B3-401B-B577-9FF2A9E5FCC5}" dt="2023-10-14T17:07:22.778" v="316" actId="1076"/>
          <ac:spMkLst>
            <pc:docMk/>
            <pc:sldMk cId="2448750386" sldId="1406"/>
            <ac:spMk id="5" creationId="{149778A1-647F-4A74-B886-B0BA33642144}"/>
          </ac:spMkLst>
        </pc:spChg>
        <pc:picChg chg="mod">
          <ac:chgData name="Ramer, Peter" userId="1cda720e-e5fa-4c4f-8ada-e413168d23ec" providerId="ADAL" clId="{94F95217-29B3-401B-B577-9FF2A9E5FCC5}" dt="2023-10-14T17:07:22.778" v="316" actId="1076"/>
          <ac:picMkLst>
            <pc:docMk/>
            <pc:sldMk cId="2448750386" sldId="1406"/>
            <ac:picMk id="6" creationId="{7A9DF399-7409-4B5B-B4DB-15A2C7757D6C}"/>
          </ac:picMkLst>
        </pc:picChg>
      </pc:sldChg>
      <pc:sldChg chg="add del">
        <pc:chgData name="Ramer, Peter" userId="1cda720e-e5fa-4c4f-8ada-e413168d23ec" providerId="ADAL" clId="{94F95217-29B3-401B-B577-9FF2A9E5FCC5}" dt="2023-10-14T17:10:12.047" v="333" actId="47"/>
        <pc:sldMkLst>
          <pc:docMk/>
          <pc:sldMk cId="4198323121" sldId="1407"/>
        </pc:sldMkLst>
      </pc:sldChg>
      <pc:sldChg chg="add del">
        <pc:chgData name="Ramer, Peter" userId="1cda720e-e5fa-4c4f-8ada-e413168d23ec" providerId="ADAL" clId="{94F95217-29B3-401B-B577-9FF2A9E5FCC5}" dt="2023-10-14T17:10:43.096" v="340" actId="47"/>
        <pc:sldMkLst>
          <pc:docMk/>
          <pc:sldMk cId="2812772356" sldId="1408"/>
        </pc:sldMkLst>
      </pc:sldChg>
      <pc:sldChg chg="add del">
        <pc:chgData name="Ramer, Peter" userId="1cda720e-e5fa-4c4f-8ada-e413168d23ec" providerId="ADAL" clId="{94F95217-29B3-401B-B577-9FF2A9E5FCC5}" dt="2023-10-14T17:11:25.188" v="347" actId="47"/>
        <pc:sldMkLst>
          <pc:docMk/>
          <pc:sldMk cId="907434910" sldId="1409"/>
        </pc:sldMkLst>
      </pc:sldChg>
      <pc:sldChg chg="add del">
        <pc:chgData name="Ramer, Peter" userId="1cda720e-e5fa-4c4f-8ada-e413168d23ec" providerId="ADAL" clId="{94F95217-29B3-401B-B577-9FF2A9E5FCC5}" dt="2023-10-14T17:12:03.195" v="355" actId="47"/>
        <pc:sldMkLst>
          <pc:docMk/>
          <pc:sldMk cId="3186001448" sldId="1410"/>
        </pc:sldMkLst>
      </pc:sldChg>
      <pc:sldChg chg="add del">
        <pc:chgData name="Ramer, Peter" userId="1cda720e-e5fa-4c4f-8ada-e413168d23ec" providerId="ADAL" clId="{94F95217-29B3-401B-B577-9FF2A9E5FCC5}" dt="2023-10-14T17:12:30.874" v="363" actId="47"/>
        <pc:sldMkLst>
          <pc:docMk/>
          <pc:sldMk cId="1286581106" sldId="1411"/>
        </pc:sldMkLst>
      </pc:sldChg>
      <pc:sldChg chg="addSp delSp modSp add mod modClrScheme chgLayout">
        <pc:chgData name="Ramer, Peter" userId="1cda720e-e5fa-4c4f-8ada-e413168d23ec" providerId="ADAL" clId="{94F95217-29B3-401B-B577-9FF2A9E5FCC5}" dt="2023-10-14T17:38:56.523" v="624" actId="20577"/>
        <pc:sldMkLst>
          <pc:docMk/>
          <pc:sldMk cId="748211040" sldId="1412"/>
        </pc:sldMkLst>
        <pc:spChg chg="add mod ord">
          <ac:chgData name="Ramer, Peter" userId="1cda720e-e5fa-4c4f-8ada-e413168d23ec" providerId="ADAL" clId="{94F95217-29B3-401B-B577-9FF2A9E5FCC5}" dt="2023-10-14T17:38:56.523" v="624" actId="20577"/>
          <ac:spMkLst>
            <pc:docMk/>
            <pc:sldMk cId="748211040" sldId="1412"/>
            <ac:spMk id="2" creationId="{FCFB9B38-45D4-9340-369F-B5C142F00C26}"/>
          </ac:spMkLst>
        </pc:spChg>
        <pc:spChg chg="mod ord">
          <ac:chgData name="Ramer, Peter" userId="1cda720e-e5fa-4c4f-8ada-e413168d23ec" providerId="ADAL" clId="{94F95217-29B3-401B-B577-9FF2A9E5FCC5}" dt="2023-10-14T17:36:42.991" v="610" actId="700"/>
          <ac:spMkLst>
            <pc:docMk/>
            <pc:sldMk cId="748211040" sldId="1412"/>
            <ac:spMk id="3" creationId="{92B25E92-B4A6-4F06-BE39-0B9DE959B34F}"/>
          </ac:spMkLst>
        </pc:spChg>
        <pc:spChg chg="mod ord">
          <ac:chgData name="Ramer, Peter" userId="1cda720e-e5fa-4c4f-8ada-e413168d23ec" providerId="ADAL" clId="{94F95217-29B3-401B-B577-9FF2A9E5FCC5}" dt="2023-10-14T17:36:42.991" v="610" actId="700"/>
          <ac:spMkLst>
            <pc:docMk/>
            <pc:sldMk cId="748211040" sldId="1412"/>
            <ac:spMk id="4" creationId="{E831C1F4-3AA8-4E12-82D1-6845340887AD}"/>
          </ac:spMkLst>
        </pc:spChg>
        <pc:spChg chg="del mod ord">
          <ac:chgData name="Ramer, Peter" userId="1cda720e-e5fa-4c4f-8ada-e413168d23ec" providerId="ADAL" clId="{94F95217-29B3-401B-B577-9FF2A9E5FCC5}" dt="2023-10-14T17:36:51.411" v="612" actId="478"/>
          <ac:spMkLst>
            <pc:docMk/>
            <pc:sldMk cId="748211040" sldId="1412"/>
            <ac:spMk id="5" creationId="{BAA2C33F-4570-4144-B7B4-838F8A315999}"/>
          </ac:spMkLst>
        </pc:spChg>
        <pc:spChg chg="mod ord">
          <ac:chgData name="Ramer, Peter" userId="1cda720e-e5fa-4c4f-8ada-e413168d23ec" providerId="ADAL" clId="{94F95217-29B3-401B-B577-9FF2A9E5FCC5}" dt="2023-10-14T17:37:54.419" v="619" actId="20577"/>
          <ac:spMkLst>
            <pc:docMk/>
            <pc:sldMk cId="748211040" sldId="1412"/>
            <ac:spMk id="8" creationId="{352BBDFE-BA0B-28E2-3BDF-0BF668F14A98}"/>
          </ac:spMkLst>
        </pc:spChg>
        <pc:spChg chg="del mod ord">
          <ac:chgData name="Ramer, Peter" userId="1cda720e-e5fa-4c4f-8ada-e413168d23ec" providerId="ADAL" clId="{94F95217-29B3-401B-B577-9FF2A9E5FCC5}" dt="2023-10-14T17:37:12.687" v="617" actId="478"/>
          <ac:spMkLst>
            <pc:docMk/>
            <pc:sldMk cId="748211040" sldId="1412"/>
            <ac:spMk id="9" creationId="{D9775C41-C2D7-E227-6093-BB7026C7C33E}"/>
          </ac:spMkLst>
        </pc:spChg>
        <pc:spChg chg="del mod ord">
          <ac:chgData name="Ramer, Peter" userId="1cda720e-e5fa-4c4f-8ada-e413168d23ec" providerId="ADAL" clId="{94F95217-29B3-401B-B577-9FF2A9E5FCC5}" dt="2023-10-14T17:37:09.668" v="616" actId="478"/>
          <ac:spMkLst>
            <pc:docMk/>
            <pc:sldMk cId="748211040" sldId="1412"/>
            <ac:spMk id="10" creationId="{11B7FDDB-0B63-44BC-3050-4457655E0364}"/>
          </ac:spMkLst>
        </pc:spChg>
      </pc:sldChg>
      <pc:sldChg chg="add del">
        <pc:chgData name="Ramer, Peter" userId="1cda720e-e5fa-4c4f-8ada-e413168d23ec" providerId="ADAL" clId="{94F95217-29B3-401B-B577-9FF2A9E5FCC5}" dt="2023-10-14T16:15:34.692" v="146" actId="47"/>
        <pc:sldMkLst>
          <pc:docMk/>
          <pc:sldMk cId="1415323250" sldId="1413"/>
        </pc:sldMkLst>
      </pc:sldChg>
      <pc:sldChg chg="modSp add mod">
        <pc:chgData name="Ramer, Peter" userId="1cda720e-e5fa-4c4f-8ada-e413168d23ec" providerId="ADAL" clId="{94F95217-29B3-401B-B577-9FF2A9E5FCC5}" dt="2023-10-14T16:08:01.107" v="14"/>
        <pc:sldMkLst>
          <pc:docMk/>
          <pc:sldMk cId="787203302" sldId="1414"/>
        </pc:sldMkLst>
        <pc:spChg chg="mod">
          <ac:chgData name="Ramer, Peter" userId="1cda720e-e5fa-4c4f-8ada-e413168d23ec" providerId="ADAL" clId="{94F95217-29B3-401B-B577-9FF2A9E5FCC5}" dt="2023-10-14T16:08:01.107" v="14"/>
          <ac:spMkLst>
            <pc:docMk/>
            <pc:sldMk cId="787203302" sldId="1414"/>
            <ac:spMk id="3" creationId="{9A9AF1B0-4DAB-4458-0669-0DCD524BE89D}"/>
          </ac:spMkLst>
        </pc:spChg>
      </pc:sldChg>
      <pc:sldChg chg="modSp add mod">
        <pc:chgData name="Ramer, Peter" userId="1cda720e-e5fa-4c4f-8ada-e413168d23ec" providerId="ADAL" clId="{94F95217-29B3-401B-B577-9FF2A9E5FCC5}" dt="2023-10-14T16:08:43.143" v="16"/>
        <pc:sldMkLst>
          <pc:docMk/>
          <pc:sldMk cId="3429269863" sldId="1415"/>
        </pc:sldMkLst>
        <pc:spChg chg="mod">
          <ac:chgData name="Ramer, Peter" userId="1cda720e-e5fa-4c4f-8ada-e413168d23ec" providerId="ADAL" clId="{94F95217-29B3-401B-B577-9FF2A9E5FCC5}" dt="2023-10-14T16:08:43.143" v="16"/>
          <ac:spMkLst>
            <pc:docMk/>
            <pc:sldMk cId="3429269863" sldId="1415"/>
            <ac:spMk id="6" creationId="{8ECE6F4F-34A7-9B1E-CBDE-E2584E87A26D}"/>
          </ac:spMkLst>
        </pc:spChg>
      </pc:sldChg>
      <pc:sldChg chg="add del ord">
        <pc:chgData name="Ramer, Peter" userId="1cda720e-e5fa-4c4f-8ada-e413168d23ec" providerId="ADAL" clId="{94F95217-29B3-401B-B577-9FF2A9E5FCC5}" dt="2023-10-14T18:38:28.322" v="1224" actId="47"/>
        <pc:sldMkLst>
          <pc:docMk/>
          <pc:sldMk cId="184493094" sldId="1416"/>
        </pc:sldMkLst>
      </pc:sldChg>
      <pc:sldChg chg="addSp delSp modSp add mod ord">
        <pc:chgData name="Ramer, Peter" userId="1cda720e-e5fa-4c4f-8ada-e413168d23ec" providerId="ADAL" clId="{94F95217-29B3-401B-B577-9FF2A9E5FCC5}" dt="2023-10-14T16:13:16.565" v="114" actId="20577"/>
        <pc:sldMkLst>
          <pc:docMk/>
          <pc:sldMk cId="3274199765" sldId="1417"/>
        </pc:sldMkLst>
        <pc:spChg chg="add mod">
          <ac:chgData name="Ramer, Peter" userId="1cda720e-e5fa-4c4f-8ada-e413168d23ec" providerId="ADAL" clId="{94F95217-29B3-401B-B577-9FF2A9E5FCC5}" dt="2023-10-14T16:13:16.565" v="114" actId="20577"/>
          <ac:spMkLst>
            <pc:docMk/>
            <pc:sldMk cId="3274199765" sldId="1417"/>
            <ac:spMk id="2" creationId="{99136322-EF06-61F5-8CB0-152C29062BC1}"/>
          </ac:spMkLst>
        </pc:spChg>
        <pc:spChg chg="del">
          <ac:chgData name="Ramer, Peter" userId="1cda720e-e5fa-4c4f-8ada-e413168d23ec" providerId="ADAL" clId="{94F95217-29B3-401B-B577-9FF2A9E5FCC5}" dt="2023-10-14T16:11:30.352" v="49"/>
          <ac:spMkLst>
            <pc:docMk/>
            <pc:sldMk cId="3274199765" sldId="1417"/>
            <ac:spMk id="3" creationId="{5246574D-8AF3-BBC0-DFBC-A3023D4908F9}"/>
          </ac:spMkLst>
        </pc:spChg>
        <pc:spChg chg="mod">
          <ac:chgData name="Ramer, Peter" userId="1cda720e-e5fa-4c4f-8ada-e413168d23ec" providerId="ADAL" clId="{94F95217-29B3-401B-B577-9FF2A9E5FCC5}" dt="2023-10-14T16:10:19.968" v="42" actId="20577"/>
          <ac:spMkLst>
            <pc:docMk/>
            <pc:sldMk cId="3274199765" sldId="1417"/>
            <ac:spMk id="4" creationId="{42B2366D-BFAF-3931-A1E5-CC2A381E17DB}"/>
          </ac:spMkLst>
        </pc:spChg>
        <pc:picChg chg="add mod">
          <ac:chgData name="Ramer, Peter" userId="1cda720e-e5fa-4c4f-8ada-e413168d23ec" providerId="ADAL" clId="{94F95217-29B3-401B-B577-9FF2A9E5FCC5}" dt="2023-10-14T16:11:30.352" v="49"/>
          <ac:picMkLst>
            <pc:docMk/>
            <pc:sldMk cId="3274199765" sldId="1417"/>
            <ac:picMk id="5" creationId="{0F9F3700-F0D9-9ADD-94AB-F40C597A0825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6:13:31.796" v="141" actId="20577"/>
        <pc:sldMkLst>
          <pc:docMk/>
          <pc:sldMk cId="1160007547" sldId="1418"/>
        </pc:sldMkLst>
        <pc:spChg chg="del">
          <ac:chgData name="Ramer, Peter" userId="1cda720e-e5fa-4c4f-8ada-e413168d23ec" providerId="ADAL" clId="{94F95217-29B3-401B-B577-9FF2A9E5FCC5}" dt="2023-10-14T16:12:10.290" v="50"/>
          <ac:spMkLst>
            <pc:docMk/>
            <pc:sldMk cId="1160007547" sldId="1418"/>
            <ac:spMk id="3" creationId="{5246574D-8AF3-BBC0-DFBC-A3023D4908F9}"/>
          </ac:spMkLst>
        </pc:spChg>
        <pc:spChg chg="mod">
          <ac:chgData name="Ramer, Peter" userId="1cda720e-e5fa-4c4f-8ada-e413168d23ec" providerId="ADAL" clId="{94F95217-29B3-401B-B577-9FF2A9E5FCC5}" dt="2023-10-14T16:12:37.801" v="64" actId="20577"/>
          <ac:spMkLst>
            <pc:docMk/>
            <pc:sldMk cId="1160007547" sldId="1418"/>
            <ac:spMk id="4" creationId="{42B2366D-BFAF-3931-A1E5-CC2A381E17DB}"/>
          </ac:spMkLst>
        </pc:spChg>
        <pc:spChg chg="add mod">
          <ac:chgData name="Ramer, Peter" userId="1cda720e-e5fa-4c4f-8ada-e413168d23ec" providerId="ADAL" clId="{94F95217-29B3-401B-B577-9FF2A9E5FCC5}" dt="2023-10-14T16:13:31.796" v="141" actId="20577"/>
          <ac:spMkLst>
            <pc:docMk/>
            <pc:sldMk cId="1160007547" sldId="1418"/>
            <ac:spMk id="6" creationId="{2FEBECCE-427C-A180-6238-0151AC2DE6D7}"/>
          </ac:spMkLst>
        </pc:spChg>
        <pc:picChg chg="add mod modCrop">
          <ac:chgData name="Ramer, Peter" userId="1cda720e-e5fa-4c4f-8ada-e413168d23ec" providerId="ADAL" clId="{94F95217-29B3-401B-B577-9FF2A9E5FCC5}" dt="2023-10-14T16:12:29.063" v="53" actId="18131"/>
          <ac:picMkLst>
            <pc:docMk/>
            <pc:sldMk cId="1160007547" sldId="1418"/>
            <ac:picMk id="2" creationId="{7D67721A-C044-AD3F-891C-B4E24735C728}"/>
          </ac:picMkLst>
        </pc:picChg>
        <pc:picChg chg="add del mod">
          <ac:chgData name="Ramer, Peter" userId="1cda720e-e5fa-4c4f-8ada-e413168d23ec" providerId="ADAL" clId="{94F95217-29B3-401B-B577-9FF2A9E5FCC5}" dt="2023-10-14T16:12:50.265" v="66" actId="478"/>
          <ac:picMkLst>
            <pc:docMk/>
            <pc:sldMk cId="1160007547" sldId="1418"/>
            <ac:picMk id="5" creationId="{1386B61C-6D8C-F4E9-28F1-389868290378}"/>
          </ac:picMkLst>
        </pc:picChg>
      </pc:sldChg>
      <pc:sldChg chg="add">
        <pc:chgData name="Ramer, Peter" userId="1cda720e-e5fa-4c4f-8ada-e413168d23ec" providerId="ADAL" clId="{94F95217-29B3-401B-B577-9FF2A9E5FCC5}" dt="2023-10-14T16:15:32.799" v="145"/>
        <pc:sldMkLst>
          <pc:docMk/>
          <pc:sldMk cId="684700520" sldId="1419"/>
        </pc:sldMkLst>
      </pc:sldChg>
      <pc:sldChg chg="add del">
        <pc:chgData name="Ramer, Peter" userId="1cda720e-e5fa-4c4f-8ada-e413168d23ec" providerId="ADAL" clId="{94F95217-29B3-401B-B577-9FF2A9E5FCC5}" dt="2023-10-14T16:15:03.508" v="144" actId="47"/>
        <pc:sldMkLst>
          <pc:docMk/>
          <pc:sldMk cId="3994395572" sldId="1419"/>
        </pc:sldMkLst>
      </pc:sldChg>
      <pc:sldChg chg="add del">
        <pc:chgData name="Ramer, Peter" userId="1cda720e-e5fa-4c4f-8ada-e413168d23ec" providerId="ADAL" clId="{94F95217-29B3-401B-B577-9FF2A9E5FCC5}" dt="2023-10-14T18:38:28.322" v="1224" actId="47"/>
        <pc:sldMkLst>
          <pc:docMk/>
          <pc:sldMk cId="1487982221" sldId="1420"/>
        </pc:sldMkLst>
      </pc:sldChg>
      <pc:sldChg chg="addSp delSp modSp add mod">
        <pc:chgData name="Ramer, Peter" userId="1cda720e-e5fa-4c4f-8ada-e413168d23ec" providerId="ADAL" clId="{94F95217-29B3-401B-B577-9FF2A9E5FCC5}" dt="2023-10-14T17:01:28.875" v="307" actId="20577"/>
        <pc:sldMkLst>
          <pc:docMk/>
          <pc:sldMk cId="2098681985" sldId="1421"/>
        </pc:sldMkLst>
        <pc:spChg chg="del mod">
          <ac:chgData name="Ramer, Peter" userId="1cda720e-e5fa-4c4f-8ada-e413168d23ec" providerId="ADAL" clId="{94F95217-29B3-401B-B577-9FF2A9E5FCC5}" dt="2023-10-14T16:19:23.360" v="155" actId="478"/>
          <ac:spMkLst>
            <pc:docMk/>
            <pc:sldMk cId="2098681985" sldId="1421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28.875" v="307" actId="20577"/>
          <ac:spMkLst>
            <pc:docMk/>
            <pc:sldMk cId="2098681985" sldId="1421"/>
            <ac:spMk id="3" creationId="{F3B764AC-B8A3-1DED-80C2-FFBFE544F541}"/>
          </ac:spMkLst>
        </pc:spChg>
        <pc:spChg chg="add del mod">
          <ac:chgData name="Ramer, Peter" userId="1cda720e-e5fa-4c4f-8ada-e413168d23ec" providerId="ADAL" clId="{94F95217-29B3-401B-B577-9FF2A9E5FCC5}" dt="2023-10-14T16:19:56.074" v="160"/>
          <ac:spMkLst>
            <pc:docMk/>
            <pc:sldMk cId="2098681985" sldId="1421"/>
            <ac:spMk id="5" creationId="{E574EEC2-3D0E-9F43-0CE4-4C686B15839C}"/>
          </ac:spMkLst>
        </pc:spChg>
        <pc:spChg chg="add del mod">
          <ac:chgData name="Ramer, Peter" userId="1cda720e-e5fa-4c4f-8ada-e413168d23ec" providerId="ADAL" clId="{94F95217-29B3-401B-B577-9FF2A9E5FCC5}" dt="2023-10-14T16:19:44.267" v="158"/>
          <ac:spMkLst>
            <pc:docMk/>
            <pc:sldMk cId="2098681985" sldId="1421"/>
            <ac:spMk id="6" creationId="{E46C67FF-0BE8-C323-B5DC-83F67339F610}"/>
          </ac:spMkLst>
        </pc:spChg>
        <pc:picChg chg="add mod">
          <ac:chgData name="Ramer, Peter" userId="1cda720e-e5fa-4c4f-8ada-e413168d23ec" providerId="ADAL" clId="{94F95217-29B3-401B-B577-9FF2A9E5FCC5}" dt="2023-10-14T16:48:06.596" v="181" actId="14100"/>
          <ac:picMkLst>
            <pc:docMk/>
            <pc:sldMk cId="2098681985" sldId="1421"/>
            <ac:picMk id="8" creationId="{21830037-D564-79D6-21FC-932B613ED03D}"/>
          </ac:picMkLst>
        </pc:picChg>
      </pc:sldChg>
      <pc:sldChg chg="addSp delSp modSp add mod modClrScheme chgLayout">
        <pc:chgData name="Ramer, Peter" userId="1cda720e-e5fa-4c4f-8ada-e413168d23ec" providerId="ADAL" clId="{94F95217-29B3-401B-B577-9FF2A9E5FCC5}" dt="2023-10-14T17:01:26.372" v="306" actId="20577"/>
        <pc:sldMkLst>
          <pc:docMk/>
          <pc:sldMk cId="2114384793" sldId="1422"/>
        </pc:sldMkLst>
        <pc:spChg chg="add del mod">
          <ac:chgData name="Ramer, Peter" userId="1cda720e-e5fa-4c4f-8ada-e413168d23ec" providerId="ADAL" clId="{94F95217-29B3-401B-B577-9FF2A9E5FCC5}" dt="2023-10-14T16:49:23.071" v="189" actId="478"/>
          <ac:spMkLst>
            <pc:docMk/>
            <pc:sldMk cId="2114384793" sldId="1422"/>
            <ac:spMk id="2" creationId="{BA32D52C-9453-0DFA-DF40-4277DFAFCB5A}"/>
          </ac:spMkLst>
        </pc:spChg>
        <pc:spChg chg="add del mod">
          <ac:chgData name="Ramer, Peter" userId="1cda720e-e5fa-4c4f-8ada-e413168d23ec" providerId="ADAL" clId="{94F95217-29B3-401B-B577-9FF2A9E5FCC5}" dt="2023-10-14T17:01:26.372" v="306" actId="20577"/>
          <ac:spMkLst>
            <pc:docMk/>
            <pc:sldMk cId="2114384793" sldId="1422"/>
            <ac:spMk id="3" creationId="{F3B764AC-B8A3-1DED-80C2-FFBFE544F541}"/>
          </ac:spMkLst>
        </pc:spChg>
        <pc:spChg chg="add del mod">
          <ac:chgData name="Ramer, Peter" userId="1cda720e-e5fa-4c4f-8ada-e413168d23ec" providerId="ADAL" clId="{94F95217-29B3-401B-B577-9FF2A9E5FCC5}" dt="2023-10-14T16:48:30.871" v="184"/>
          <ac:spMkLst>
            <pc:docMk/>
            <pc:sldMk cId="2114384793" sldId="1422"/>
            <ac:spMk id="4" creationId="{D4E38D25-2CBC-9105-5AD5-4E86E23B550A}"/>
          </ac:spMkLst>
        </pc:spChg>
        <pc:spChg chg="add mod ord">
          <ac:chgData name="Ramer, Peter" userId="1cda720e-e5fa-4c4f-8ada-e413168d23ec" providerId="ADAL" clId="{94F95217-29B3-401B-B577-9FF2A9E5FCC5}" dt="2023-10-14T16:49:17.542" v="187" actId="26606"/>
          <ac:spMkLst>
            <pc:docMk/>
            <pc:sldMk cId="2114384793" sldId="1422"/>
            <ac:spMk id="5" creationId="{9A84BAE8-2753-2928-DCDC-03E70BB8C73E}"/>
          </ac:spMkLst>
        </pc:spChg>
        <pc:spChg chg="add del mod">
          <ac:chgData name="Ramer, Peter" userId="1cda720e-e5fa-4c4f-8ada-e413168d23ec" providerId="ADAL" clId="{94F95217-29B3-401B-B577-9FF2A9E5FCC5}" dt="2023-10-14T16:49:17.542" v="187" actId="26606"/>
          <ac:spMkLst>
            <pc:docMk/>
            <pc:sldMk cId="2114384793" sldId="1422"/>
            <ac:spMk id="11" creationId="{A58422C7-D5EF-DBD6-65E9-02A3A8B3DFC8}"/>
          </ac:spMkLst>
        </pc:spChg>
        <pc:picChg chg="add mod">
          <ac:chgData name="Ramer, Peter" userId="1cda720e-e5fa-4c4f-8ada-e413168d23ec" providerId="ADAL" clId="{94F95217-29B3-401B-B577-9FF2A9E5FCC5}" dt="2023-10-14T16:49:17.542" v="187" actId="26606"/>
          <ac:picMkLst>
            <pc:docMk/>
            <pc:sldMk cId="2114384793" sldId="1422"/>
            <ac:picMk id="6" creationId="{10EABBEE-6BDD-DB6D-1D4A-4414D8748057}"/>
          </ac:picMkLst>
        </pc:picChg>
        <pc:picChg chg="add mod">
          <ac:chgData name="Ramer, Peter" userId="1cda720e-e5fa-4c4f-8ada-e413168d23ec" providerId="ADAL" clId="{94F95217-29B3-401B-B577-9FF2A9E5FCC5}" dt="2023-10-14T16:49:59.178" v="193" actId="14100"/>
          <ac:picMkLst>
            <pc:docMk/>
            <pc:sldMk cId="2114384793" sldId="1422"/>
            <ac:picMk id="8" creationId="{8DF32FA2-B756-47E4-BA8D-892FCC47DBE1}"/>
          </ac:picMkLst>
        </pc:picChg>
      </pc:sldChg>
      <pc:sldChg chg="add del">
        <pc:chgData name="Ramer, Peter" userId="1cda720e-e5fa-4c4f-8ada-e413168d23ec" providerId="ADAL" clId="{94F95217-29B3-401B-B577-9FF2A9E5FCC5}" dt="2023-10-14T16:53:09.531" v="273" actId="47"/>
        <pc:sldMkLst>
          <pc:docMk/>
          <pc:sldMk cId="679771555" sldId="1423"/>
        </pc:sldMkLst>
      </pc:sldChg>
      <pc:sldChg chg="add del">
        <pc:chgData name="Ramer, Peter" userId="1cda720e-e5fa-4c4f-8ada-e413168d23ec" providerId="ADAL" clId="{94F95217-29B3-401B-B577-9FF2A9E5FCC5}" dt="2023-10-14T16:53:09.531" v="273" actId="47"/>
        <pc:sldMkLst>
          <pc:docMk/>
          <pc:sldMk cId="2436183726" sldId="1424"/>
        </pc:sldMkLst>
      </pc:sldChg>
      <pc:sldChg chg="modSp add mod">
        <pc:chgData name="Ramer, Peter" userId="1cda720e-e5fa-4c4f-8ada-e413168d23ec" providerId="ADAL" clId="{94F95217-29B3-401B-B577-9FF2A9E5FCC5}" dt="2023-10-14T16:21:56.463" v="175" actId="20577"/>
        <pc:sldMkLst>
          <pc:docMk/>
          <pc:sldMk cId="3688446122" sldId="1425"/>
        </pc:sldMkLst>
        <pc:spChg chg="mod">
          <ac:chgData name="Ramer, Peter" userId="1cda720e-e5fa-4c4f-8ada-e413168d23ec" providerId="ADAL" clId="{94F95217-29B3-401B-B577-9FF2A9E5FCC5}" dt="2023-10-14T16:21:56.463" v="175" actId="20577"/>
          <ac:spMkLst>
            <pc:docMk/>
            <pc:sldMk cId="3688446122" sldId="1425"/>
            <ac:spMk id="3" creationId="{9A9AF1B0-4DAB-4458-0669-0DCD524BE89D}"/>
          </ac:spMkLst>
        </pc:spChg>
      </pc:sldChg>
      <pc:sldChg chg="addSp delSp modSp add mod">
        <pc:chgData name="Ramer, Peter" userId="1cda720e-e5fa-4c4f-8ada-e413168d23ec" providerId="ADAL" clId="{94F95217-29B3-401B-B577-9FF2A9E5FCC5}" dt="2023-10-14T17:01:59.154" v="313" actId="14100"/>
        <pc:sldMkLst>
          <pc:docMk/>
          <pc:sldMk cId="4286451924" sldId="1426"/>
        </pc:sldMkLst>
        <pc:spChg chg="del">
          <ac:chgData name="Ramer, Peter" userId="1cda720e-e5fa-4c4f-8ada-e413168d23ec" providerId="ADAL" clId="{94F95217-29B3-401B-B577-9FF2A9E5FCC5}" dt="2023-10-14T17:01:45.213" v="308" actId="478"/>
          <ac:spMkLst>
            <pc:docMk/>
            <pc:sldMk cId="4286451924" sldId="1426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20.589" v="303" actId="20577"/>
          <ac:spMkLst>
            <pc:docMk/>
            <pc:sldMk cId="4286451924" sldId="1426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01:45.767" v="309"/>
          <ac:spMkLst>
            <pc:docMk/>
            <pc:sldMk cId="4286451924" sldId="1426"/>
            <ac:spMk id="4" creationId="{8EA2C34C-C874-4A94-D8ED-19D61B3556AE}"/>
          </ac:spMkLst>
        </pc:spChg>
        <pc:picChg chg="add mod">
          <ac:chgData name="Ramer, Peter" userId="1cda720e-e5fa-4c4f-8ada-e413168d23ec" providerId="ADAL" clId="{94F95217-29B3-401B-B577-9FF2A9E5FCC5}" dt="2023-10-14T17:01:45.767" v="309"/>
          <ac:picMkLst>
            <pc:docMk/>
            <pc:sldMk cId="4286451924" sldId="1426"/>
            <ac:picMk id="5" creationId="{3A243DCD-07BE-0F62-1B82-854FA9D00441}"/>
          </ac:picMkLst>
        </pc:picChg>
        <pc:picChg chg="add mod">
          <ac:chgData name="Ramer, Peter" userId="1cda720e-e5fa-4c4f-8ada-e413168d23ec" providerId="ADAL" clId="{94F95217-29B3-401B-B577-9FF2A9E5FCC5}" dt="2023-10-14T17:01:59.154" v="313" actId="14100"/>
          <ac:picMkLst>
            <pc:docMk/>
            <pc:sldMk cId="4286451924" sldId="1426"/>
            <ac:picMk id="7" creationId="{6FB194C1-435B-FE78-028A-AAD582276FDD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09:04.440" v="323" actId="1076"/>
        <pc:sldMkLst>
          <pc:docMk/>
          <pc:sldMk cId="3917409329" sldId="1427"/>
        </pc:sldMkLst>
        <pc:spChg chg="del">
          <ac:chgData name="Ramer, Peter" userId="1cda720e-e5fa-4c4f-8ada-e413168d23ec" providerId="ADAL" clId="{94F95217-29B3-401B-B577-9FF2A9E5FCC5}" dt="2023-10-14T17:07:30.767" v="318" actId="478"/>
          <ac:spMkLst>
            <pc:docMk/>
            <pc:sldMk cId="3917409329" sldId="1427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17.901" v="302" actId="20577"/>
          <ac:spMkLst>
            <pc:docMk/>
            <pc:sldMk cId="3917409329" sldId="1427"/>
            <ac:spMk id="3" creationId="{F3B764AC-B8A3-1DED-80C2-FFBFE544F541}"/>
          </ac:spMkLst>
        </pc:spChg>
        <pc:picChg chg="add mod">
          <ac:chgData name="Ramer, Peter" userId="1cda720e-e5fa-4c4f-8ada-e413168d23ec" providerId="ADAL" clId="{94F95217-29B3-401B-B577-9FF2A9E5FCC5}" dt="2023-10-14T17:07:28.655" v="317"/>
          <ac:picMkLst>
            <pc:docMk/>
            <pc:sldMk cId="3917409329" sldId="1427"/>
            <ac:picMk id="4" creationId="{93E58562-B9AA-3BF0-CCBE-D25AD896246F}"/>
          </ac:picMkLst>
        </pc:picChg>
        <pc:picChg chg="add mod">
          <ac:chgData name="Ramer, Peter" userId="1cda720e-e5fa-4c4f-8ada-e413168d23ec" providerId="ADAL" clId="{94F95217-29B3-401B-B577-9FF2A9E5FCC5}" dt="2023-10-14T17:09:04.440" v="323" actId="1076"/>
          <ac:picMkLst>
            <pc:docMk/>
            <pc:sldMk cId="3917409329" sldId="1427"/>
            <ac:picMk id="6" creationId="{6F12C48E-29EB-4C59-C5AC-2681F4B75444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09:35.968" v="326" actId="1076"/>
        <pc:sldMkLst>
          <pc:docMk/>
          <pc:sldMk cId="1804070508" sldId="1428"/>
        </pc:sldMkLst>
        <pc:spChg chg="del">
          <ac:chgData name="Ramer, Peter" userId="1cda720e-e5fa-4c4f-8ada-e413168d23ec" providerId="ADAL" clId="{94F95217-29B3-401B-B577-9FF2A9E5FCC5}" dt="2023-10-14T17:08:14.390" v="320" actId="478"/>
          <ac:spMkLst>
            <pc:docMk/>
            <pc:sldMk cId="1804070508" sldId="1428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6:58:08.040" v="278"/>
          <ac:spMkLst>
            <pc:docMk/>
            <pc:sldMk cId="1804070508" sldId="1428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08:14.725" v="321"/>
          <ac:spMkLst>
            <pc:docMk/>
            <pc:sldMk cId="1804070508" sldId="1428"/>
            <ac:spMk id="4" creationId="{4FADF636-961E-974E-3F5A-A4F659B7684E}"/>
          </ac:spMkLst>
        </pc:spChg>
        <pc:picChg chg="add mod">
          <ac:chgData name="Ramer, Peter" userId="1cda720e-e5fa-4c4f-8ada-e413168d23ec" providerId="ADAL" clId="{94F95217-29B3-401B-B577-9FF2A9E5FCC5}" dt="2023-10-14T17:08:14.725" v="321"/>
          <ac:picMkLst>
            <pc:docMk/>
            <pc:sldMk cId="1804070508" sldId="1428"/>
            <ac:picMk id="5" creationId="{235D70D9-2722-AA90-8692-E3022B0E40C7}"/>
          </ac:picMkLst>
        </pc:picChg>
        <pc:picChg chg="add mod">
          <ac:chgData name="Ramer, Peter" userId="1cda720e-e5fa-4c4f-8ada-e413168d23ec" providerId="ADAL" clId="{94F95217-29B3-401B-B577-9FF2A9E5FCC5}" dt="2023-10-14T17:09:35.968" v="326" actId="1076"/>
          <ac:picMkLst>
            <pc:docMk/>
            <pc:sldMk cId="1804070508" sldId="1428"/>
            <ac:picMk id="7" creationId="{286C09A8-83F5-C6F8-E2CE-D3AED573BC28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0:09.326" v="332" actId="14100"/>
        <pc:sldMkLst>
          <pc:docMk/>
          <pc:sldMk cId="38776209" sldId="1429"/>
        </pc:sldMkLst>
        <pc:spChg chg="del">
          <ac:chgData name="Ramer, Peter" userId="1cda720e-e5fa-4c4f-8ada-e413168d23ec" providerId="ADAL" clId="{94F95217-29B3-401B-B577-9FF2A9E5FCC5}" dt="2023-10-14T17:09:55.797" v="328" actId="478"/>
          <ac:spMkLst>
            <pc:docMk/>
            <pc:sldMk cId="38776209" sldId="1429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13.024" v="301" actId="20577"/>
          <ac:spMkLst>
            <pc:docMk/>
            <pc:sldMk cId="38776209" sldId="1429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09:56.334" v="329"/>
          <ac:spMkLst>
            <pc:docMk/>
            <pc:sldMk cId="38776209" sldId="1429"/>
            <ac:spMk id="4" creationId="{FDBD6E7F-6A50-AA2A-661E-9BAA8130B769}"/>
          </ac:spMkLst>
        </pc:spChg>
        <pc:picChg chg="add mod">
          <ac:chgData name="Ramer, Peter" userId="1cda720e-e5fa-4c4f-8ada-e413168d23ec" providerId="ADAL" clId="{94F95217-29B3-401B-B577-9FF2A9E5FCC5}" dt="2023-10-14T17:09:56.334" v="329"/>
          <ac:picMkLst>
            <pc:docMk/>
            <pc:sldMk cId="38776209" sldId="1429"/>
            <ac:picMk id="5" creationId="{19F15D23-D767-8B91-6756-C91A53BE01DB}"/>
          </ac:picMkLst>
        </pc:picChg>
        <pc:picChg chg="add mod">
          <ac:chgData name="Ramer, Peter" userId="1cda720e-e5fa-4c4f-8ada-e413168d23ec" providerId="ADAL" clId="{94F95217-29B3-401B-B577-9FF2A9E5FCC5}" dt="2023-10-14T17:10:09.326" v="332" actId="14100"/>
          <ac:picMkLst>
            <pc:docMk/>
            <pc:sldMk cId="38776209" sldId="1429"/>
            <ac:picMk id="7" creationId="{DBB3C9DC-174C-4EBA-0D1E-B3AD449236F4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0:39.265" v="339" actId="14100"/>
        <pc:sldMkLst>
          <pc:docMk/>
          <pc:sldMk cId="2153649912" sldId="1430"/>
        </pc:sldMkLst>
        <pc:spChg chg="del">
          <ac:chgData name="Ramer, Peter" userId="1cda720e-e5fa-4c4f-8ada-e413168d23ec" providerId="ADAL" clId="{94F95217-29B3-401B-B577-9FF2A9E5FCC5}" dt="2023-10-14T17:10:25.304" v="334" actId="478"/>
          <ac:spMkLst>
            <pc:docMk/>
            <pc:sldMk cId="2153649912" sldId="1430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10.197" v="300" actId="20577"/>
          <ac:spMkLst>
            <pc:docMk/>
            <pc:sldMk cId="2153649912" sldId="1430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0:25.656" v="335"/>
          <ac:spMkLst>
            <pc:docMk/>
            <pc:sldMk cId="2153649912" sldId="1430"/>
            <ac:spMk id="4" creationId="{FC89F0AD-EE27-DF5F-F4D1-E67881BE5215}"/>
          </ac:spMkLst>
        </pc:spChg>
        <pc:picChg chg="add mod">
          <ac:chgData name="Ramer, Peter" userId="1cda720e-e5fa-4c4f-8ada-e413168d23ec" providerId="ADAL" clId="{94F95217-29B3-401B-B577-9FF2A9E5FCC5}" dt="2023-10-14T17:10:25.656" v="335"/>
          <ac:picMkLst>
            <pc:docMk/>
            <pc:sldMk cId="2153649912" sldId="1430"/>
            <ac:picMk id="5" creationId="{0F54DB5E-18B4-54AF-BDD8-7B7142F0E7E2}"/>
          </ac:picMkLst>
        </pc:picChg>
        <pc:picChg chg="add mod">
          <ac:chgData name="Ramer, Peter" userId="1cda720e-e5fa-4c4f-8ada-e413168d23ec" providerId="ADAL" clId="{94F95217-29B3-401B-B577-9FF2A9E5FCC5}" dt="2023-10-14T17:10:39.265" v="339" actId="14100"/>
          <ac:picMkLst>
            <pc:docMk/>
            <pc:sldMk cId="2153649912" sldId="1430"/>
            <ac:picMk id="7" creationId="{16F982C3-3664-6B6B-2661-1632DF2FB1EF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1:19.650" v="346" actId="14100"/>
        <pc:sldMkLst>
          <pc:docMk/>
          <pc:sldMk cId="4020449704" sldId="1431"/>
        </pc:sldMkLst>
        <pc:spChg chg="del">
          <ac:chgData name="Ramer, Peter" userId="1cda720e-e5fa-4c4f-8ada-e413168d23ec" providerId="ADAL" clId="{94F95217-29B3-401B-B577-9FF2A9E5FCC5}" dt="2023-10-14T17:10:57.908" v="341" actId="478"/>
          <ac:spMkLst>
            <pc:docMk/>
            <pc:sldMk cId="4020449704" sldId="1431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06.660" v="299" actId="20577"/>
          <ac:spMkLst>
            <pc:docMk/>
            <pc:sldMk cId="4020449704" sldId="1431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0:58.289" v="342"/>
          <ac:spMkLst>
            <pc:docMk/>
            <pc:sldMk cId="4020449704" sldId="1431"/>
            <ac:spMk id="4" creationId="{1FA02633-EFA5-4C1B-42AD-26D52AEC274D}"/>
          </ac:spMkLst>
        </pc:spChg>
        <pc:spChg chg="add mod">
          <ac:chgData name="Ramer, Peter" userId="1cda720e-e5fa-4c4f-8ada-e413168d23ec" providerId="ADAL" clId="{94F95217-29B3-401B-B577-9FF2A9E5FCC5}" dt="2023-10-14T17:10:58.289" v="342"/>
          <ac:spMkLst>
            <pc:docMk/>
            <pc:sldMk cId="4020449704" sldId="1431"/>
            <ac:spMk id="5" creationId="{5E7ABE1D-E334-E8CE-71CD-5352774B2268}"/>
          </ac:spMkLst>
        </pc:spChg>
        <pc:picChg chg="add mod">
          <ac:chgData name="Ramer, Peter" userId="1cda720e-e5fa-4c4f-8ada-e413168d23ec" providerId="ADAL" clId="{94F95217-29B3-401B-B577-9FF2A9E5FCC5}" dt="2023-10-14T17:11:19.650" v="346" actId="14100"/>
          <ac:picMkLst>
            <pc:docMk/>
            <pc:sldMk cId="4020449704" sldId="1431"/>
            <ac:picMk id="7" creationId="{737678E9-0439-A879-F8EF-98751DA38F59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1:54.670" v="354" actId="1076"/>
        <pc:sldMkLst>
          <pc:docMk/>
          <pc:sldMk cId="1947023022" sldId="1432"/>
        </pc:sldMkLst>
        <pc:spChg chg="del">
          <ac:chgData name="Ramer, Peter" userId="1cda720e-e5fa-4c4f-8ada-e413168d23ec" providerId="ADAL" clId="{94F95217-29B3-401B-B577-9FF2A9E5FCC5}" dt="2023-10-14T17:11:36.029" v="348" actId="478"/>
          <ac:spMkLst>
            <pc:docMk/>
            <pc:sldMk cId="1947023022" sldId="1432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04.088" v="298" actId="20577"/>
          <ac:spMkLst>
            <pc:docMk/>
            <pc:sldMk cId="1947023022" sldId="1432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1:36.637" v="349"/>
          <ac:spMkLst>
            <pc:docMk/>
            <pc:sldMk cId="1947023022" sldId="1432"/>
            <ac:spMk id="4" creationId="{F02366B1-0BF0-DD95-441D-4F0DE45EBB4F}"/>
          </ac:spMkLst>
        </pc:spChg>
        <pc:picChg chg="add mod">
          <ac:chgData name="Ramer, Peter" userId="1cda720e-e5fa-4c4f-8ada-e413168d23ec" providerId="ADAL" clId="{94F95217-29B3-401B-B577-9FF2A9E5FCC5}" dt="2023-10-14T17:11:36.637" v="349"/>
          <ac:picMkLst>
            <pc:docMk/>
            <pc:sldMk cId="1947023022" sldId="1432"/>
            <ac:picMk id="5" creationId="{60FAA584-5390-7B76-86B9-D3C8CD2AD247}"/>
          </ac:picMkLst>
        </pc:picChg>
        <pc:picChg chg="add mod">
          <ac:chgData name="Ramer, Peter" userId="1cda720e-e5fa-4c4f-8ada-e413168d23ec" providerId="ADAL" clId="{94F95217-29B3-401B-B577-9FF2A9E5FCC5}" dt="2023-10-14T17:11:54.670" v="354" actId="1076"/>
          <ac:picMkLst>
            <pc:docMk/>
            <pc:sldMk cId="1947023022" sldId="1432"/>
            <ac:picMk id="7" creationId="{3D340761-8281-BC11-89A5-E23FAC3F5F0E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2:26.527" v="362" actId="1076"/>
        <pc:sldMkLst>
          <pc:docMk/>
          <pc:sldMk cId="389894110" sldId="1433"/>
        </pc:sldMkLst>
        <pc:spChg chg="del">
          <ac:chgData name="Ramer, Peter" userId="1cda720e-e5fa-4c4f-8ada-e413168d23ec" providerId="ADAL" clId="{94F95217-29B3-401B-B577-9FF2A9E5FCC5}" dt="2023-10-14T17:12:10.211" v="356" actId="478"/>
          <ac:spMkLst>
            <pc:docMk/>
            <pc:sldMk cId="389894110" sldId="1433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1:00.870" v="297" actId="20577"/>
          <ac:spMkLst>
            <pc:docMk/>
            <pc:sldMk cId="389894110" sldId="1433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2:10.429" v="357"/>
          <ac:spMkLst>
            <pc:docMk/>
            <pc:sldMk cId="389894110" sldId="1433"/>
            <ac:spMk id="4" creationId="{D2466565-F3A0-EF25-352C-18587C0AF4B4}"/>
          </ac:spMkLst>
        </pc:spChg>
        <pc:picChg chg="add mod">
          <ac:chgData name="Ramer, Peter" userId="1cda720e-e5fa-4c4f-8ada-e413168d23ec" providerId="ADAL" clId="{94F95217-29B3-401B-B577-9FF2A9E5FCC5}" dt="2023-10-14T17:12:10.429" v="357"/>
          <ac:picMkLst>
            <pc:docMk/>
            <pc:sldMk cId="389894110" sldId="1433"/>
            <ac:picMk id="5" creationId="{553327E7-AF71-1E89-3EF5-4C3D2740D4A0}"/>
          </ac:picMkLst>
        </pc:picChg>
        <pc:picChg chg="add mod">
          <ac:chgData name="Ramer, Peter" userId="1cda720e-e5fa-4c4f-8ada-e413168d23ec" providerId="ADAL" clId="{94F95217-29B3-401B-B577-9FF2A9E5FCC5}" dt="2023-10-14T17:12:26.527" v="362" actId="1076"/>
          <ac:picMkLst>
            <pc:docMk/>
            <pc:sldMk cId="389894110" sldId="1433"/>
            <ac:picMk id="7" creationId="{F96C82C4-4647-0A93-72DB-A87237B927C3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3:20.872" v="375" actId="1076"/>
        <pc:sldMkLst>
          <pc:docMk/>
          <pc:sldMk cId="3896227722" sldId="1434"/>
        </pc:sldMkLst>
        <pc:spChg chg="del">
          <ac:chgData name="Ramer, Peter" userId="1cda720e-e5fa-4c4f-8ada-e413168d23ec" providerId="ADAL" clId="{94F95217-29B3-401B-B577-9FF2A9E5FCC5}" dt="2023-10-14T17:13:01.503" v="371" actId="478"/>
          <ac:spMkLst>
            <pc:docMk/>
            <pc:sldMk cId="3896227722" sldId="1434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57.192" v="296" actId="20577"/>
          <ac:spMkLst>
            <pc:docMk/>
            <pc:sldMk cId="3896227722" sldId="1434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2:56.439" v="370"/>
          <ac:spMkLst>
            <pc:docMk/>
            <pc:sldMk cId="3896227722" sldId="1434"/>
            <ac:spMk id="4" creationId="{AF311AB4-20BF-0D0E-5E81-695DBC3FB788}"/>
          </ac:spMkLst>
        </pc:spChg>
        <pc:picChg chg="add mod">
          <ac:chgData name="Ramer, Peter" userId="1cda720e-e5fa-4c4f-8ada-e413168d23ec" providerId="ADAL" clId="{94F95217-29B3-401B-B577-9FF2A9E5FCC5}" dt="2023-10-14T17:13:06.129" v="372" actId="1076"/>
          <ac:picMkLst>
            <pc:docMk/>
            <pc:sldMk cId="3896227722" sldId="1434"/>
            <ac:picMk id="5" creationId="{3A5DBE73-55FE-27F2-0038-7555C4FA5FBA}"/>
          </ac:picMkLst>
        </pc:picChg>
        <pc:picChg chg="add mod">
          <ac:chgData name="Ramer, Peter" userId="1cda720e-e5fa-4c4f-8ada-e413168d23ec" providerId="ADAL" clId="{94F95217-29B3-401B-B577-9FF2A9E5FCC5}" dt="2023-10-14T17:13:20.872" v="375" actId="1076"/>
          <ac:picMkLst>
            <pc:docMk/>
            <pc:sldMk cId="3896227722" sldId="1434"/>
            <ac:picMk id="7" creationId="{1412F8AE-9B3E-A332-1126-2E2C1D345313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3:59.697" v="383" actId="1076"/>
        <pc:sldMkLst>
          <pc:docMk/>
          <pc:sldMk cId="509633607" sldId="1435"/>
        </pc:sldMkLst>
        <pc:spChg chg="del">
          <ac:chgData name="Ramer, Peter" userId="1cda720e-e5fa-4c4f-8ada-e413168d23ec" providerId="ADAL" clId="{94F95217-29B3-401B-B577-9FF2A9E5FCC5}" dt="2023-10-14T17:13:33.332" v="377" actId="478"/>
          <ac:spMkLst>
            <pc:docMk/>
            <pc:sldMk cId="509633607" sldId="1435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52.958" v="295" actId="20577"/>
          <ac:spMkLst>
            <pc:docMk/>
            <pc:sldMk cId="509633607" sldId="1435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3:33.593" v="378"/>
          <ac:spMkLst>
            <pc:docMk/>
            <pc:sldMk cId="509633607" sldId="1435"/>
            <ac:spMk id="4" creationId="{F000510C-F9C9-55EC-BC22-E66C52EAFC21}"/>
          </ac:spMkLst>
        </pc:spChg>
        <pc:picChg chg="add del mod">
          <ac:chgData name="Ramer, Peter" userId="1cda720e-e5fa-4c4f-8ada-e413168d23ec" providerId="ADAL" clId="{94F95217-29B3-401B-B577-9FF2A9E5FCC5}" dt="2023-10-14T17:13:51.260" v="380" actId="478"/>
          <ac:picMkLst>
            <pc:docMk/>
            <pc:sldMk cId="509633607" sldId="1435"/>
            <ac:picMk id="6" creationId="{B81E7EA1-34B6-620C-D2C6-8A343117DF81}"/>
          </ac:picMkLst>
        </pc:picChg>
        <pc:picChg chg="add mod">
          <ac:chgData name="Ramer, Peter" userId="1cda720e-e5fa-4c4f-8ada-e413168d23ec" providerId="ADAL" clId="{94F95217-29B3-401B-B577-9FF2A9E5FCC5}" dt="2023-10-14T17:13:59.697" v="383" actId="1076"/>
          <ac:picMkLst>
            <pc:docMk/>
            <pc:sldMk cId="509633607" sldId="1435"/>
            <ac:picMk id="8" creationId="{1FF2A2FA-CD63-A465-DB37-932AFAD5A9A7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4:50.952" v="392" actId="1076"/>
        <pc:sldMkLst>
          <pc:docMk/>
          <pc:sldMk cId="833428960" sldId="1436"/>
        </pc:sldMkLst>
        <pc:spChg chg="del">
          <ac:chgData name="Ramer, Peter" userId="1cda720e-e5fa-4c4f-8ada-e413168d23ec" providerId="ADAL" clId="{94F95217-29B3-401B-B577-9FF2A9E5FCC5}" dt="2023-10-14T17:14:20.550" v="386" actId="478"/>
          <ac:spMkLst>
            <pc:docMk/>
            <pc:sldMk cId="833428960" sldId="1436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50.150" v="294" actId="20577"/>
          <ac:spMkLst>
            <pc:docMk/>
            <pc:sldMk cId="833428960" sldId="1436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4:15.972" v="385"/>
          <ac:spMkLst>
            <pc:docMk/>
            <pc:sldMk cId="833428960" sldId="1436"/>
            <ac:spMk id="4" creationId="{EC5EE906-3EB4-B493-6E70-6C8EF7BC52F4}"/>
          </ac:spMkLst>
        </pc:spChg>
        <pc:picChg chg="add mod">
          <ac:chgData name="Ramer, Peter" userId="1cda720e-e5fa-4c4f-8ada-e413168d23ec" providerId="ADAL" clId="{94F95217-29B3-401B-B577-9FF2A9E5FCC5}" dt="2023-10-14T17:14:30.039" v="389" actId="14100"/>
          <ac:picMkLst>
            <pc:docMk/>
            <pc:sldMk cId="833428960" sldId="1436"/>
            <ac:picMk id="5" creationId="{165D59D3-1C8C-722D-6ED9-262C415CFE25}"/>
          </ac:picMkLst>
        </pc:picChg>
        <pc:picChg chg="add mod">
          <ac:chgData name="Ramer, Peter" userId="1cda720e-e5fa-4c4f-8ada-e413168d23ec" providerId="ADAL" clId="{94F95217-29B3-401B-B577-9FF2A9E5FCC5}" dt="2023-10-14T17:14:50.952" v="392" actId="1076"/>
          <ac:picMkLst>
            <pc:docMk/>
            <pc:sldMk cId="833428960" sldId="1436"/>
            <ac:picMk id="7" creationId="{E540DF7C-E5B1-80B7-27A6-D914C7DA5C7A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5:37.187" v="400" actId="1076"/>
        <pc:sldMkLst>
          <pc:docMk/>
          <pc:sldMk cId="166639157" sldId="1437"/>
        </pc:sldMkLst>
        <pc:spChg chg="del">
          <ac:chgData name="Ramer, Peter" userId="1cda720e-e5fa-4c4f-8ada-e413168d23ec" providerId="ADAL" clId="{94F95217-29B3-401B-B577-9FF2A9E5FCC5}" dt="2023-10-14T17:15:01.586" v="394" actId="478"/>
          <ac:spMkLst>
            <pc:docMk/>
            <pc:sldMk cId="166639157" sldId="1437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47.600" v="293" actId="20577"/>
          <ac:spMkLst>
            <pc:docMk/>
            <pc:sldMk cId="166639157" sldId="1437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5:14.325" v="395"/>
          <ac:spMkLst>
            <pc:docMk/>
            <pc:sldMk cId="166639157" sldId="1437"/>
            <ac:spMk id="4" creationId="{8219DB34-1C1C-92B2-2B1B-4403C5C9BC0D}"/>
          </ac:spMkLst>
        </pc:spChg>
        <pc:spChg chg="add mod">
          <ac:chgData name="Ramer, Peter" userId="1cda720e-e5fa-4c4f-8ada-e413168d23ec" providerId="ADAL" clId="{94F95217-29B3-401B-B577-9FF2A9E5FCC5}" dt="2023-10-14T17:15:14.325" v="395"/>
          <ac:spMkLst>
            <pc:docMk/>
            <pc:sldMk cId="166639157" sldId="1437"/>
            <ac:spMk id="5" creationId="{DCC15102-FB2A-8B7D-2BBE-DDAD4C0B050D}"/>
          </ac:spMkLst>
        </pc:spChg>
        <pc:picChg chg="add mod">
          <ac:chgData name="Ramer, Peter" userId="1cda720e-e5fa-4c4f-8ada-e413168d23ec" providerId="ADAL" clId="{94F95217-29B3-401B-B577-9FF2A9E5FCC5}" dt="2023-10-14T17:15:37.187" v="400" actId="1076"/>
          <ac:picMkLst>
            <pc:docMk/>
            <pc:sldMk cId="166639157" sldId="1437"/>
            <ac:picMk id="7" creationId="{E2121CD6-BB62-FBF8-407B-4EE7E54CE74E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6:33.632" v="411" actId="1076"/>
        <pc:sldMkLst>
          <pc:docMk/>
          <pc:sldMk cId="2290514220" sldId="1438"/>
        </pc:sldMkLst>
        <pc:spChg chg="del">
          <ac:chgData name="Ramer, Peter" userId="1cda720e-e5fa-4c4f-8ada-e413168d23ec" providerId="ADAL" clId="{94F95217-29B3-401B-B577-9FF2A9E5FCC5}" dt="2023-10-14T17:15:51.967" v="402" actId="478"/>
          <ac:spMkLst>
            <pc:docMk/>
            <pc:sldMk cId="2290514220" sldId="1438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20.733" v="290" actId="20577"/>
          <ac:spMkLst>
            <pc:docMk/>
            <pc:sldMk cId="2290514220" sldId="1438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5:52.276" v="403"/>
          <ac:spMkLst>
            <pc:docMk/>
            <pc:sldMk cId="2290514220" sldId="1438"/>
            <ac:spMk id="4" creationId="{6D8E0364-349C-EFA5-1674-445A0DC9B1ED}"/>
          </ac:spMkLst>
        </pc:spChg>
        <pc:picChg chg="add mod">
          <ac:chgData name="Ramer, Peter" userId="1cda720e-e5fa-4c4f-8ada-e413168d23ec" providerId="ADAL" clId="{94F95217-29B3-401B-B577-9FF2A9E5FCC5}" dt="2023-10-14T17:15:52.276" v="403"/>
          <ac:picMkLst>
            <pc:docMk/>
            <pc:sldMk cId="2290514220" sldId="1438"/>
            <ac:picMk id="5" creationId="{398F24DE-B613-299E-CA54-C7C0B435153F}"/>
          </ac:picMkLst>
        </pc:picChg>
        <pc:picChg chg="add del mod">
          <ac:chgData name="Ramer, Peter" userId="1cda720e-e5fa-4c4f-8ada-e413168d23ec" providerId="ADAL" clId="{94F95217-29B3-401B-B577-9FF2A9E5FCC5}" dt="2023-10-14T17:16:01.412" v="405" actId="478"/>
          <ac:picMkLst>
            <pc:docMk/>
            <pc:sldMk cId="2290514220" sldId="1438"/>
            <ac:picMk id="7" creationId="{E1E52FC7-8323-3103-1807-E98FC034474F}"/>
          </ac:picMkLst>
        </pc:picChg>
        <pc:picChg chg="add del mod">
          <ac:chgData name="Ramer, Peter" userId="1cda720e-e5fa-4c4f-8ada-e413168d23ec" providerId="ADAL" clId="{94F95217-29B3-401B-B577-9FF2A9E5FCC5}" dt="2023-10-14T17:16:20.910" v="408" actId="478"/>
          <ac:picMkLst>
            <pc:docMk/>
            <pc:sldMk cId="2290514220" sldId="1438"/>
            <ac:picMk id="9" creationId="{5710C2C1-5C6E-F26E-AA4F-8353DCB58239}"/>
          </ac:picMkLst>
        </pc:picChg>
        <pc:picChg chg="add mod">
          <ac:chgData name="Ramer, Peter" userId="1cda720e-e5fa-4c4f-8ada-e413168d23ec" providerId="ADAL" clId="{94F95217-29B3-401B-B577-9FF2A9E5FCC5}" dt="2023-10-14T17:16:33.632" v="411" actId="1076"/>
          <ac:picMkLst>
            <pc:docMk/>
            <pc:sldMk cId="2290514220" sldId="1438"/>
            <ac:picMk id="11" creationId="{345D9D68-5968-10D5-C695-EE655C5E2CE6}"/>
          </ac:picMkLst>
        </pc:picChg>
      </pc:sldChg>
      <pc:sldChg chg="addSp delSp modSp add mod">
        <pc:chgData name="Ramer, Peter" userId="1cda720e-e5fa-4c4f-8ada-e413168d23ec" providerId="ADAL" clId="{94F95217-29B3-401B-B577-9FF2A9E5FCC5}" dt="2023-10-14T17:17:07.672" v="418" actId="1076"/>
        <pc:sldMkLst>
          <pc:docMk/>
          <pc:sldMk cId="479283879" sldId="1439"/>
        </pc:sldMkLst>
        <pc:spChg chg="del">
          <ac:chgData name="Ramer, Peter" userId="1cda720e-e5fa-4c4f-8ada-e413168d23ec" providerId="ADAL" clId="{94F95217-29B3-401B-B577-9FF2A9E5FCC5}" dt="2023-10-14T17:16:52.299" v="413" actId="478"/>
          <ac:spMkLst>
            <pc:docMk/>
            <pc:sldMk cId="479283879" sldId="1439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00:36.588" v="292" actId="20577"/>
          <ac:spMkLst>
            <pc:docMk/>
            <pc:sldMk cId="479283879" sldId="1439"/>
            <ac:spMk id="3" creationId="{F3B764AC-B8A3-1DED-80C2-FFBFE544F541}"/>
          </ac:spMkLst>
        </pc:spChg>
        <pc:spChg chg="add mod">
          <ac:chgData name="Ramer, Peter" userId="1cda720e-e5fa-4c4f-8ada-e413168d23ec" providerId="ADAL" clId="{94F95217-29B3-401B-B577-9FF2A9E5FCC5}" dt="2023-10-14T17:16:52.858" v="415" actId="27636"/>
          <ac:spMkLst>
            <pc:docMk/>
            <pc:sldMk cId="479283879" sldId="1439"/>
            <ac:spMk id="4" creationId="{07DCFEFF-2906-8FE5-8C92-1C83DA7E0D3C}"/>
          </ac:spMkLst>
        </pc:spChg>
        <pc:picChg chg="add mod">
          <ac:chgData name="Ramer, Peter" userId="1cda720e-e5fa-4c4f-8ada-e413168d23ec" providerId="ADAL" clId="{94F95217-29B3-401B-B577-9FF2A9E5FCC5}" dt="2023-10-14T17:17:07.672" v="418" actId="1076"/>
          <ac:picMkLst>
            <pc:docMk/>
            <pc:sldMk cId="479283879" sldId="1439"/>
            <ac:picMk id="6" creationId="{84480C64-7D19-2721-5561-D7EC08B86094}"/>
          </ac:picMkLst>
        </pc:picChg>
      </pc:sldChg>
      <pc:sldChg chg="addSp delSp modSp add mod modAnim">
        <pc:chgData name="Ramer, Peter" userId="1cda720e-e5fa-4c4f-8ada-e413168d23ec" providerId="ADAL" clId="{94F95217-29B3-401B-B577-9FF2A9E5FCC5}" dt="2023-10-14T17:19:08.170" v="437" actId="1076"/>
        <pc:sldMkLst>
          <pc:docMk/>
          <pc:sldMk cId="1057899718" sldId="1440"/>
        </pc:sldMkLst>
        <pc:spChg chg="del">
          <ac:chgData name="Ramer, Peter" userId="1cda720e-e5fa-4c4f-8ada-e413168d23ec" providerId="ADAL" clId="{94F95217-29B3-401B-B577-9FF2A9E5FCC5}" dt="2023-10-14T17:17:27.860" v="420" actId="478"/>
          <ac:spMkLst>
            <pc:docMk/>
            <pc:sldMk cId="1057899718" sldId="1440"/>
            <ac:spMk id="2" creationId="{BA32D52C-9453-0DFA-DF40-4277DFAFCB5A}"/>
          </ac:spMkLst>
        </pc:spChg>
        <pc:spChg chg="mod">
          <ac:chgData name="Ramer, Peter" userId="1cda720e-e5fa-4c4f-8ada-e413168d23ec" providerId="ADAL" clId="{94F95217-29B3-401B-B577-9FF2A9E5FCC5}" dt="2023-10-14T17:17:45.151" v="424" actId="20577"/>
          <ac:spMkLst>
            <pc:docMk/>
            <pc:sldMk cId="1057899718" sldId="1440"/>
            <ac:spMk id="3" creationId="{F3B764AC-B8A3-1DED-80C2-FFBFE544F541}"/>
          </ac:spMkLst>
        </pc:spChg>
        <pc:spChg chg="add del mod">
          <ac:chgData name="Ramer, Peter" userId="1cda720e-e5fa-4c4f-8ada-e413168d23ec" providerId="ADAL" clId="{94F95217-29B3-401B-B577-9FF2A9E5FCC5}" dt="2023-10-14T17:17:58.034" v="425" actId="478"/>
          <ac:spMkLst>
            <pc:docMk/>
            <pc:sldMk cId="1057899718" sldId="1440"/>
            <ac:spMk id="4" creationId="{B72836CA-23A8-4521-5A67-6893B72DD671}"/>
          </ac:spMkLst>
        </pc:spChg>
        <pc:spChg chg="add del mod">
          <ac:chgData name="Ramer, Peter" userId="1cda720e-e5fa-4c4f-8ada-e413168d23ec" providerId="ADAL" clId="{94F95217-29B3-401B-B577-9FF2A9E5FCC5}" dt="2023-10-14T17:18:23.068" v="430" actId="478"/>
          <ac:spMkLst>
            <pc:docMk/>
            <pc:sldMk cId="1057899718" sldId="1440"/>
            <ac:spMk id="5" creationId="{7B096465-54BC-2E25-FD7D-BA2A7502D8E0}"/>
          </ac:spMkLst>
        </pc:spChg>
        <pc:spChg chg="add mod">
          <ac:chgData name="Ramer, Peter" userId="1cda720e-e5fa-4c4f-8ada-e413168d23ec" providerId="ADAL" clId="{94F95217-29B3-401B-B577-9FF2A9E5FCC5}" dt="2023-10-14T17:19:08.170" v="437" actId="1076"/>
          <ac:spMkLst>
            <pc:docMk/>
            <pc:sldMk cId="1057899718" sldId="1440"/>
            <ac:spMk id="6" creationId="{E23E4A4D-55CA-75CA-F422-A50734CB2DE5}"/>
          </ac:spMkLst>
        </pc:spChg>
        <pc:spChg chg="add mod">
          <ac:chgData name="Ramer, Peter" userId="1cda720e-e5fa-4c4f-8ada-e413168d23ec" providerId="ADAL" clId="{94F95217-29B3-401B-B577-9FF2A9E5FCC5}" dt="2023-10-14T17:19:05.126" v="436" actId="1076"/>
          <ac:spMkLst>
            <pc:docMk/>
            <pc:sldMk cId="1057899718" sldId="1440"/>
            <ac:spMk id="7" creationId="{2EB192BB-53A1-460D-923A-EE0D90315691}"/>
          </ac:spMkLst>
        </pc:spChg>
        <pc:spChg chg="add mod ord">
          <ac:chgData name="Ramer, Peter" userId="1cda720e-e5fa-4c4f-8ada-e413168d23ec" providerId="ADAL" clId="{94F95217-29B3-401B-B577-9FF2A9E5FCC5}" dt="2023-10-14T17:19:00.771" v="435" actId="167"/>
          <ac:spMkLst>
            <pc:docMk/>
            <pc:sldMk cId="1057899718" sldId="1440"/>
            <ac:spMk id="8" creationId="{D7001540-DAE1-3354-13E0-EE6294E4DF05}"/>
          </ac:spMkLst>
        </pc:spChg>
      </pc:sldChg>
      <pc:sldChg chg="modSp add del mod">
        <pc:chgData name="Ramer, Peter" userId="1cda720e-e5fa-4c4f-8ada-e413168d23ec" providerId="ADAL" clId="{94F95217-29B3-401B-B577-9FF2A9E5FCC5}" dt="2023-10-14T17:26:44.582" v="499" actId="47"/>
        <pc:sldMkLst>
          <pc:docMk/>
          <pc:sldMk cId="2596486669" sldId="1441"/>
        </pc:sldMkLst>
        <pc:spChg chg="mod">
          <ac:chgData name="Ramer, Peter" userId="1cda720e-e5fa-4c4f-8ada-e413168d23ec" providerId="ADAL" clId="{94F95217-29B3-401B-B577-9FF2A9E5FCC5}" dt="2023-10-14T17:19:34.302" v="440" actId="20577"/>
          <ac:spMkLst>
            <pc:docMk/>
            <pc:sldMk cId="2596486669" sldId="1441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27:18.990" v="506" actId="47"/>
        <pc:sldMkLst>
          <pc:docMk/>
          <pc:sldMk cId="399078305" sldId="1442"/>
        </pc:sldMkLst>
        <pc:spChg chg="mod">
          <ac:chgData name="Ramer, Peter" userId="1cda720e-e5fa-4c4f-8ada-e413168d23ec" providerId="ADAL" clId="{94F95217-29B3-401B-B577-9FF2A9E5FCC5}" dt="2023-10-14T17:19:47.614" v="442" actId="20577"/>
          <ac:spMkLst>
            <pc:docMk/>
            <pc:sldMk cId="399078305" sldId="1442"/>
            <ac:spMk id="3" creationId="{F3B764AC-B8A3-1DED-80C2-FFBFE544F541}"/>
          </ac:spMkLst>
        </pc:spChg>
      </pc:sldChg>
      <pc:sldChg chg="add del">
        <pc:chgData name="Ramer, Peter" userId="1cda720e-e5fa-4c4f-8ada-e413168d23ec" providerId="ADAL" clId="{94F95217-29B3-401B-B577-9FF2A9E5FCC5}" dt="2023-10-14T17:20:03.565" v="444" actId="47"/>
        <pc:sldMkLst>
          <pc:docMk/>
          <pc:sldMk cId="61666460" sldId="1443"/>
        </pc:sldMkLst>
      </pc:sldChg>
      <pc:sldChg chg="modSp add del mod">
        <pc:chgData name="Ramer, Peter" userId="1cda720e-e5fa-4c4f-8ada-e413168d23ec" providerId="ADAL" clId="{94F95217-29B3-401B-B577-9FF2A9E5FCC5}" dt="2023-10-14T17:28:07.487" v="517" actId="47"/>
        <pc:sldMkLst>
          <pc:docMk/>
          <pc:sldMk cId="3071177709" sldId="1444"/>
        </pc:sldMkLst>
        <pc:spChg chg="mod">
          <ac:chgData name="Ramer, Peter" userId="1cda720e-e5fa-4c4f-8ada-e413168d23ec" providerId="ADAL" clId="{94F95217-29B3-401B-B577-9FF2A9E5FCC5}" dt="2023-10-14T17:21:39.418" v="446" actId="20577"/>
          <ac:spMkLst>
            <pc:docMk/>
            <pc:sldMk cId="3071177709" sldId="1444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28:28.682" v="522" actId="47"/>
        <pc:sldMkLst>
          <pc:docMk/>
          <pc:sldMk cId="3692954183" sldId="1445"/>
        </pc:sldMkLst>
        <pc:spChg chg="mod">
          <ac:chgData name="Ramer, Peter" userId="1cda720e-e5fa-4c4f-8ada-e413168d23ec" providerId="ADAL" clId="{94F95217-29B3-401B-B577-9FF2A9E5FCC5}" dt="2023-10-14T17:21:54.979" v="448" actId="20577"/>
          <ac:spMkLst>
            <pc:docMk/>
            <pc:sldMk cId="3692954183" sldId="1445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28:46.578" v="527" actId="47"/>
        <pc:sldMkLst>
          <pc:docMk/>
          <pc:sldMk cId="81966042" sldId="1446"/>
        </pc:sldMkLst>
        <pc:spChg chg="mod">
          <ac:chgData name="Ramer, Peter" userId="1cda720e-e5fa-4c4f-8ada-e413168d23ec" providerId="ADAL" clId="{94F95217-29B3-401B-B577-9FF2A9E5FCC5}" dt="2023-10-14T17:22:07.003" v="450" actId="20577"/>
          <ac:spMkLst>
            <pc:docMk/>
            <pc:sldMk cId="81966042" sldId="1446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29:24.291" v="531" actId="47"/>
        <pc:sldMkLst>
          <pc:docMk/>
          <pc:sldMk cId="3154851184" sldId="1447"/>
        </pc:sldMkLst>
        <pc:spChg chg="mod">
          <ac:chgData name="Ramer, Peter" userId="1cda720e-e5fa-4c4f-8ada-e413168d23ec" providerId="ADAL" clId="{94F95217-29B3-401B-B577-9FF2A9E5FCC5}" dt="2023-10-14T17:22:19.389" v="452" actId="20577"/>
          <ac:spMkLst>
            <pc:docMk/>
            <pc:sldMk cId="3154851184" sldId="1447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29:44.296" v="536" actId="47"/>
        <pc:sldMkLst>
          <pc:docMk/>
          <pc:sldMk cId="3548889793" sldId="1448"/>
        </pc:sldMkLst>
        <pc:spChg chg="mod">
          <ac:chgData name="Ramer, Peter" userId="1cda720e-e5fa-4c4f-8ada-e413168d23ec" providerId="ADAL" clId="{94F95217-29B3-401B-B577-9FF2A9E5FCC5}" dt="2023-10-14T17:22:32.071" v="453"/>
          <ac:spMkLst>
            <pc:docMk/>
            <pc:sldMk cId="3548889793" sldId="1448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30:02.838" v="541" actId="47"/>
        <pc:sldMkLst>
          <pc:docMk/>
          <pc:sldMk cId="2323521539" sldId="1449"/>
        </pc:sldMkLst>
        <pc:spChg chg="mod">
          <ac:chgData name="Ramer, Peter" userId="1cda720e-e5fa-4c4f-8ada-e413168d23ec" providerId="ADAL" clId="{94F95217-29B3-401B-B577-9FF2A9E5FCC5}" dt="2023-10-14T17:22:45.749" v="455" actId="20577"/>
          <ac:spMkLst>
            <pc:docMk/>
            <pc:sldMk cId="2323521539" sldId="1449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30:30.943" v="545" actId="47"/>
        <pc:sldMkLst>
          <pc:docMk/>
          <pc:sldMk cId="3350325497" sldId="1450"/>
        </pc:sldMkLst>
        <pc:spChg chg="mod">
          <ac:chgData name="Ramer, Peter" userId="1cda720e-e5fa-4c4f-8ada-e413168d23ec" providerId="ADAL" clId="{94F95217-29B3-401B-B577-9FF2A9E5FCC5}" dt="2023-10-14T17:23:08.635" v="457" actId="20577"/>
          <ac:spMkLst>
            <pc:docMk/>
            <pc:sldMk cId="3350325497" sldId="1450"/>
            <ac:spMk id="3" creationId="{F3B764AC-B8A3-1DED-80C2-FFBFE544F541}"/>
          </ac:spMkLst>
        </pc:spChg>
      </pc:sldChg>
      <pc:sldChg chg="modSp add del mod">
        <pc:chgData name="Ramer, Peter" userId="1cda720e-e5fa-4c4f-8ada-e413168d23ec" providerId="ADAL" clId="{94F95217-29B3-401B-B577-9FF2A9E5FCC5}" dt="2023-10-14T17:30:34.599" v="546" actId="47"/>
        <pc:sldMkLst>
          <pc:docMk/>
          <pc:sldMk cId="3992428222" sldId="1451"/>
        </pc:sldMkLst>
        <pc:spChg chg="mod">
          <ac:chgData name="Ramer, Peter" userId="1cda720e-e5fa-4c4f-8ada-e413168d23ec" providerId="ADAL" clId="{94F95217-29B3-401B-B577-9FF2A9E5FCC5}" dt="2023-10-14T17:23:21.046" v="459" actId="20577"/>
          <ac:spMkLst>
            <pc:docMk/>
            <pc:sldMk cId="3992428222" sldId="1451"/>
            <ac:spMk id="3" creationId="{F3B764AC-B8A3-1DED-80C2-FFBFE544F541}"/>
          </ac:spMkLst>
        </pc:spChg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957010867" sldId="1452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305652568" sldId="1453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705324747" sldId="1454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192278843" sldId="1455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828220494" sldId="1456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292693641" sldId="1457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568527381" sldId="1458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031235737" sldId="1459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551704120" sldId="1460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693172208" sldId="1461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20547655" sldId="1462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245777785" sldId="1463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448554723" sldId="1464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110945476" sldId="1465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400179069" sldId="1466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415837953" sldId="1467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129200362" sldId="1468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014394917" sldId="1469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776742424" sldId="1470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791731367" sldId="1471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741285004" sldId="1472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293989998" sldId="1473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81288496" sldId="1474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864946160" sldId="1475"/>
        </pc:sldMkLst>
      </pc:sldChg>
      <pc:sldChg chg="add del">
        <pc:chgData name="Ramer, Peter" userId="1cda720e-e5fa-4c4f-8ada-e413168d23ec" providerId="ADAL" clId="{94F95217-29B3-401B-B577-9FF2A9E5FCC5}" dt="2023-10-14T16:51:40.812" v="245"/>
        <pc:sldMkLst>
          <pc:docMk/>
          <pc:sldMk cId="3901394263" sldId="1475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265845572" sldId="1476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03212524" sldId="1477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059048326" sldId="1478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478198559" sldId="1479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446290274" sldId="1480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414418834" sldId="1481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859180686" sldId="1482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211123567" sldId="1483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1057456359" sldId="1484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2968492611" sldId="1485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4056081118" sldId="1486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3750466873" sldId="1487"/>
        </pc:sldMkLst>
      </pc:sldChg>
      <pc:sldChg chg="add del">
        <pc:chgData name="Ramer, Peter" userId="1cda720e-e5fa-4c4f-8ada-e413168d23ec" providerId="ADAL" clId="{94F95217-29B3-401B-B577-9FF2A9E5FCC5}" dt="2023-10-14T17:31:31.351" v="547" actId="47"/>
        <pc:sldMkLst>
          <pc:docMk/>
          <pc:sldMk cId="890300082" sldId="1488"/>
        </pc:sldMkLst>
      </pc:sldChg>
      <pc:sldChg chg="add del">
        <pc:chgData name="Ramer, Peter" userId="1cda720e-e5fa-4c4f-8ada-e413168d23ec" providerId="ADAL" clId="{94F95217-29B3-401B-B577-9FF2A9E5FCC5}" dt="2023-10-14T18:10:41.923" v="768" actId="47"/>
        <pc:sldMkLst>
          <pc:docMk/>
          <pc:sldMk cId="4057478285" sldId="1489"/>
        </pc:sldMkLst>
      </pc:sldChg>
      <pc:sldChg chg="addSp delSp modSp add mod">
        <pc:chgData name="Ramer, Peter" userId="1cda720e-e5fa-4c4f-8ada-e413168d23ec" providerId="ADAL" clId="{94F95217-29B3-401B-B577-9FF2A9E5FCC5}" dt="2023-10-14T18:17:36.813" v="833" actId="478"/>
        <pc:sldMkLst>
          <pc:docMk/>
          <pc:sldMk cId="1258324132" sldId="1490"/>
        </pc:sldMkLst>
        <pc:spChg chg="mod">
          <ac:chgData name="Ramer, Peter" userId="1cda720e-e5fa-4c4f-8ada-e413168d23ec" providerId="ADAL" clId="{94F95217-29B3-401B-B577-9FF2A9E5FCC5}" dt="2023-10-14T16:52:57.798" v="271" actId="20577"/>
          <ac:spMkLst>
            <pc:docMk/>
            <pc:sldMk cId="1258324132" sldId="1490"/>
            <ac:spMk id="3" creationId="{9A9AF1B0-4DAB-4458-0669-0DCD524BE89D}"/>
          </ac:spMkLst>
        </pc:spChg>
        <pc:picChg chg="add del mod">
          <ac:chgData name="Ramer, Peter" userId="1cda720e-e5fa-4c4f-8ada-e413168d23ec" providerId="ADAL" clId="{94F95217-29B3-401B-B577-9FF2A9E5FCC5}" dt="2023-10-14T18:17:36.813" v="833" actId="478"/>
          <ac:picMkLst>
            <pc:docMk/>
            <pc:sldMk cId="1258324132" sldId="1490"/>
            <ac:picMk id="4" creationId="{0D1678A8-957E-9252-E523-F38B09FE3CE7}"/>
          </ac:picMkLst>
        </pc:picChg>
      </pc:sldChg>
      <pc:sldChg chg="modSp add mod">
        <pc:chgData name="Ramer, Peter" userId="1cda720e-e5fa-4c4f-8ada-e413168d23ec" providerId="ADAL" clId="{94F95217-29B3-401B-B577-9FF2A9E5FCC5}" dt="2023-10-14T18:09:38.246" v="705" actId="20577"/>
        <pc:sldMkLst>
          <pc:docMk/>
          <pc:sldMk cId="3261832560" sldId="1491"/>
        </pc:sldMkLst>
        <pc:spChg chg="mod">
          <ac:chgData name="Ramer, Peter" userId="1cda720e-e5fa-4c4f-8ada-e413168d23ec" providerId="ADAL" clId="{94F95217-29B3-401B-B577-9FF2A9E5FCC5}" dt="2023-10-14T18:09:38.246" v="705" actId="20577"/>
          <ac:spMkLst>
            <pc:docMk/>
            <pc:sldMk cId="3261832560" sldId="1491"/>
            <ac:spMk id="3" creationId="{9A9AF1B0-4DAB-4458-0669-0DCD524BE89D}"/>
          </ac:spMkLst>
        </pc:spChg>
      </pc:sldChg>
      <pc:sldChg chg="modSp add mod">
        <pc:chgData name="Ramer, Peter" userId="1cda720e-e5fa-4c4f-8ada-e413168d23ec" providerId="ADAL" clId="{94F95217-29B3-401B-B577-9FF2A9E5FCC5}" dt="2023-10-14T18:09:59.727" v="722" actId="20577"/>
        <pc:sldMkLst>
          <pc:docMk/>
          <pc:sldMk cId="3183022548" sldId="1492"/>
        </pc:sldMkLst>
        <pc:spChg chg="mod">
          <ac:chgData name="Ramer, Peter" userId="1cda720e-e5fa-4c4f-8ada-e413168d23ec" providerId="ADAL" clId="{94F95217-29B3-401B-B577-9FF2A9E5FCC5}" dt="2023-10-14T18:09:59.727" v="722" actId="20577"/>
          <ac:spMkLst>
            <pc:docMk/>
            <pc:sldMk cId="3183022548" sldId="1492"/>
            <ac:spMk id="3" creationId="{9A9AF1B0-4DAB-4458-0669-0DCD524BE89D}"/>
          </ac:spMkLst>
        </pc:spChg>
      </pc:sldChg>
      <pc:sldChg chg="modSp add mod">
        <pc:chgData name="Ramer, Peter" userId="1cda720e-e5fa-4c4f-8ada-e413168d23ec" providerId="ADAL" clId="{94F95217-29B3-401B-B577-9FF2A9E5FCC5}" dt="2023-10-14T18:10:11.167" v="733" actId="20577"/>
        <pc:sldMkLst>
          <pc:docMk/>
          <pc:sldMk cId="666410245" sldId="1493"/>
        </pc:sldMkLst>
        <pc:spChg chg="mod">
          <ac:chgData name="Ramer, Peter" userId="1cda720e-e5fa-4c4f-8ada-e413168d23ec" providerId="ADAL" clId="{94F95217-29B3-401B-B577-9FF2A9E5FCC5}" dt="2023-10-14T18:10:11.167" v="733" actId="20577"/>
          <ac:spMkLst>
            <pc:docMk/>
            <pc:sldMk cId="666410245" sldId="1493"/>
            <ac:spMk id="3" creationId="{9A9AF1B0-4DAB-4458-0669-0DCD524BE89D}"/>
          </ac:spMkLst>
        </pc:spChg>
      </pc:sldChg>
      <pc:sldChg chg="modSp add mod">
        <pc:chgData name="Ramer, Peter" userId="1cda720e-e5fa-4c4f-8ada-e413168d23ec" providerId="ADAL" clId="{94F95217-29B3-401B-B577-9FF2A9E5FCC5}" dt="2023-10-14T18:10:29.020" v="766" actId="20577"/>
        <pc:sldMkLst>
          <pc:docMk/>
          <pc:sldMk cId="3447696770" sldId="1494"/>
        </pc:sldMkLst>
        <pc:spChg chg="mod">
          <ac:chgData name="Ramer, Peter" userId="1cda720e-e5fa-4c4f-8ada-e413168d23ec" providerId="ADAL" clId="{94F95217-29B3-401B-B577-9FF2A9E5FCC5}" dt="2023-10-14T18:10:29.020" v="766" actId="20577"/>
          <ac:spMkLst>
            <pc:docMk/>
            <pc:sldMk cId="3447696770" sldId="1494"/>
            <ac:spMk id="3" creationId="{9A9AF1B0-4DAB-4458-0669-0DCD524BE89D}"/>
          </ac:spMkLst>
        </pc:spChg>
      </pc:sldChg>
      <pc:sldChg chg="add setBg">
        <pc:chgData name="Ramer, Peter" userId="1cda720e-e5fa-4c4f-8ada-e413168d23ec" providerId="ADAL" clId="{94F95217-29B3-401B-B577-9FF2A9E5FCC5}" dt="2023-10-14T18:38:48.652" v="1225"/>
        <pc:sldMkLst>
          <pc:docMk/>
          <pc:sldMk cId="2336616270" sldId="1495"/>
        </pc:sldMkLst>
      </pc:sldChg>
      <pc:sldMasterChg chg="delSldLayout">
        <pc:chgData name="Ramer, Peter" userId="1cda720e-e5fa-4c4f-8ada-e413168d23ec" providerId="ADAL" clId="{94F95217-29B3-401B-B577-9FF2A9E5FCC5}" dt="2023-10-14T18:10:31.868" v="767" actId="47"/>
        <pc:sldMasterMkLst>
          <pc:docMk/>
          <pc:sldMasterMk cId="3588427678" sldId="2147484229"/>
        </pc:sldMasterMkLst>
        <pc:sldLayoutChg chg="del">
          <pc:chgData name="Ramer, Peter" userId="1cda720e-e5fa-4c4f-8ada-e413168d23ec" providerId="ADAL" clId="{94F95217-29B3-401B-B577-9FF2A9E5FCC5}" dt="2023-10-14T16:08:15.658" v="15" actId="47"/>
          <pc:sldLayoutMkLst>
            <pc:docMk/>
            <pc:sldMasterMk cId="3588427678" sldId="2147484229"/>
            <pc:sldLayoutMk cId="2945664088" sldId="2147484348"/>
          </pc:sldLayoutMkLst>
        </pc:sldLayoutChg>
        <pc:sldLayoutChg chg="del">
          <pc:chgData name="Ramer, Peter" userId="1cda720e-e5fa-4c4f-8ada-e413168d23ec" providerId="ADAL" clId="{94F95217-29B3-401B-B577-9FF2A9E5FCC5}" dt="2023-10-14T16:14:01.450" v="142" actId="47"/>
          <pc:sldLayoutMkLst>
            <pc:docMk/>
            <pc:sldMasterMk cId="3588427678" sldId="2147484229"/>
            <pc:sldLayoutMk cId="2875463144" sldId="2147484349"/>
          </pc:sldLayoutMkLst>
        </pc:sldLayoutChg>
        <pc:sldLayoutChg chg="del">
          <pc:chgData name="Ramer, Peter" userId="1cda720e-e5fa-4c4f-8ada-e413168d23ec" providerId="ADAL" clId="{94F95217-29B3-401B-B577-9FF2A9E5FCC5}" dt="2023-10-14T16:08:54.460" v="19" actId="47"/>
          <pc:sldLayoutMkLst>
            <pc:docMk/>
            <pc:sldMasterMk cId="3588427678" sldId="2147484229"/>
            <pc:sldLayoutMk cId="2558792773" sldId="2147484350"/>
          </pc:sldLayoutMkLst>
        </pc:sldLayoutChg>
        <pc:sldLayoutChg chg="del">
          <pc:chgData name="Ramer, Peter" userId="1cda720e-e5fa-4c4f-8ada-e413168d23ec" providerId="ADAL" clId="{94F95217-29B3-401B-B577-9FF2A9E5FCC5}" dt="2023-10-14T18:10:31.868" v="767" actId="47"/>
          <pc:sldLayoutMkLst>
            <pc:docMk/>
            <pc:sldMasterMk cId="3588427678" sldId="2147484229"/>
            <pc:sldLayoutMk cId="2014259545" sldId="2147484351"/>
          </pc:sldLayoutMkLst>
        </pc:sldLayoutChg>
        <pc:sldLayoutChg chg="del">
          <pc:chgData name="Ramer, Peter" userId="1cda720e-e5fa-4c4f-8ada-e413168d23ec" providerId="ADAL" clId="{94F95217-29B3-401B-B577-9FF2A9E5FCC5}" dt="2023-10-14T16:48:10.637" v="182" actId="47"/>
          <pc:sldLayoutMkLst>
            <pc:docMk/>
            <pc:sldMasterMk cId="3588427678" sldId="2147484229"/>
            <pc:sldLayoutMk cId="79041987" sldId="2147484352"/>
          </pc:sldLayoutMkLst>
        </pc:sldLayoutChg>
        <pc:sldLayoutChg chg="del">
          <pc:chgData name="Ramer, Peter" userId="1cda720e-e5fa-4c4f-8ada-e413168d23ec" providerId="ADAL" clId="{94F95217-29B3-401B-B577-9FF2A9E5FCC5}" dt="2023-10-14T16:50:03.953" v="194" actId="47"/>
          <pc:sldLayoutMkLst>
            <pc:docMk/>
            <pc:sldMasterMk cId="3588427678" sldId="2147484229"/>
            <pc:sldLayoutMk cId="1337480340" sldId="2147484353"/>
          </pc:sldLayoutMkLst>
        </pc:sldLayoutChg>
        <pc:sldLayoutChg chg="del">
          <pc:chgData name="Ramer, Peter" userId="1cda720e-e5fa-4c4f-8ada-e413168d23ec" providerId="ADAL" clId="{94F95217-29B3-401B-B577-9FF2A9E5FCC5}" dt="2023-10-14T17:02:17.935" v="314" actId="47"/>
          <pc:sldLayoutMkLst>
            <pc:docMk/>
            <pc:sldMasterMk cId="3588427678" sldId="2147484229"/>
            <pc:sldLayoutMk cId="2920600750" sldId="2147484354"/>
          </pc:sldLayoutMkLst>
        </pc:sldLayoutChg>
        <pc:sldLayoutChg chg="del">
          <pc:chgData name="Ramer, Peter" userId="1cda720e-e5fa-4c4f-8ada-e413168d23ec" providerId="ADAL" clId="{94F95217-29B3-401B-B577-9FF2A9E5FCC5}" dt="2023-10-14T17:07:56.854" v="319" actId="47"/>
          <pc:sldLayoutMkLst>
            <pc:docMk/>
            <pc:sldMasterMk cId="3588427678" sldId="2147484229"/>
            <pc:sldLayoutMk cId="2102672081" sldId="2147484355"/>
          </pc:sldLayoutMkLst>
        </pc:sldLayoutChg>
        <pc:sldLayoutChg chg="del">
          <pc:chgData name="Ramer, Peter" userId="1cda720e-e5fa-4c4f-8ada-e413168d23ec" providerId="ADAL" clId="{94F95217-29B3-401B-B577-9FF2A9E5FCC5}" dt="2023-10-14T17:09:40.484" v="327" actId="47"/>
          <pc:sldLayoutMkLst>
            <pc:docMk/>
            <pc:sldMasterMk cId="3588427678" sldId="2147484229"/>
            <pc:sldLayoutMk cId="3783684581" sldId="2147484356"/>
          </pc:sldLayoutMkLst>
        </pc:sldLayoutChg>
        <pc:sldLayoutChg chg="del">
          <pc:chgData name="Ramer, Peter" userId="1cda720e-e5fa-4c4f-8ada-e413168d23ec" providerId="ADAL" clId="{94F95217-29B3-401B-B577-9FF2A9E5FCC5}" dt="2023-10-14T17:10:12.047" v="333" actId="47"/>
          <pc:sldLayoutMkLst>
            <pc:docMk/>
            <pc:sldMasterMk cId="3588427678" sldId="2147484229"/>
            <pc:sldLayoutMk cId="3627041327" sldId="2147484357"/>
          </pc:sldLayoutMkLst>
        </pc:sldLayoutChg>
        <pc:sldLayoutChg chg="del">
          <pc:chgData name="Ramer, Peter" userId="1cda720e-e5fa-4c4f-8ada-e413168d23ec" providerId="ADAL" clId="{94F95217-29B3-401B-B577-9FF2A9E5FCC5}" dt="2023-10-14T17:10:43.096" v="340" actId="47"/>
          <pc:sldLayoutMkLst>
            <pc:docMk/>
            <pc:sldMasterMk cId="3588427678" sldId="2147484229"/>
            <pc:sldLayoutMk cId="623843307" sldId="2147484358"/>
          </pc:sldLayoutMkLst>
        </pc:sldLayoutChg>
        <pc:sldLayoutChg chg="del">
          <pc:chgData name="Ramer, Peter" userId="1cda720e-e5fa-4c4f-8ada-e413168d23ec" providerId="ADAL" clId="{94F95217-29B3-401B-B577-9FF2A9E5FCC5}" dt="2023-10-14T17:11:25.188" v="347" actId="47"/>
          <pc:sldLayoutMkLst>
            <pc:docMk/>
            <pc:sldMasterMk cId="3588427678" sldId="2147484229"/>
            <pc:sldLayoutMk cId="3586441710" sldId="2147484359"/>
          </pc:sldLayoutMkLst>
        </pc:sldLayoutChg>
        <pc:sldLayoutChg chg="del">
          <pc:chgData name="Ramer, Peter" userId="1cda720e-e5fa-4c4f-8ada-e413168d23ec" providerId="ADAL" clId="{94F95217-29B3-401B-B577-9FF2A9E5FCC5}" dt="2023-10-14T17:12:03.195" v="355" actId="47"/>
          <pc:sldLayoutMkLst>
            <pc:docMk/>
            <pc:sldMasterMk cId="3588427678" sldId="2147484229"/>
            <pc:sldLayoutMk cId="1723647570" sldId="2147484360"/>
          </pc:sldLayoutMkLst>
        </pc:sldLayoutChg>
        <pc:sldLayoutChg chg="del">
          <pc:chgData name="Ramer, Peter" userId="1cda720e-e5fa-4c4f-8ada-e413168d23ec" providerId="ADAL" clId="{94F95217-29B3-401B-B577-9FF2A9E5FCC5}" dt="2023-10-14T17:12:30.874" v="363" actId="47"/>
          <pc:sldLayoutMkLst>
            <pc:docMk/>
            <pc:sldMasterMk cId="3588427678" sldId="2147484229"/>
            <pc:sldLayoutMk cId="2357731535" sldId="2147484361"/>
          </pc:sldLayoutMkLst>
        </pc:sldLayoutChg>
        <pc:sldLayoutChg chg="del">
          <pc:chgData name="Ramer, Peter" userId="1cda720e-e5fa-4c4f-8ada-e413168d23ec" providerId="ADAL" clId="{94F95217-29B3-401B-B577-9FF2A9E5FCC5}" dt="2023-10-14T17:13:25.364" v="376" actId="47"/>
          <pc:sldLayoutMkLst>
            <pc:docMk/>
            <pc:sldMasterMk cId="3588427678" sldId="2147484229"/>
            <pc:sldLayoutMk cId="732862767" sldId="2147484362"/>
          </pc:sldLayoutMkLst>
        </pc:sldLayoutChg>
        <pc:sldLayoutChg chg="del">
          <pc:chgData name="Ramer, Peter" userId="1cda720e-e5fa-4c4f-8ada-e413168d23ec" providerId="ADAL" clId="{94F95217-29B3-401B-B577-9FF2A9E5FCC5}" dt="2023-10-14T17:14:05.307" v="384" actId="47"/>
          <pc:sldLayoutMkLst>
            <pc:docMk/>
            <pc:sldMasterMk cId="3588427678" sldId="2147484229"/>
            <pc:sldLayoutMk cId="3767700041" sldId="2147484363"/>
          </pc:sldLayoutMkLst>
        </pc:sldLayoutChg>
        <pc:sldLayoutChg chg="del">
          <pc:chgData name="Ramer, Peter" userId="1cda720e-e5fa-4c4f-8ada-e413168d23ec" providerId="ADAL" clId="{94F95217-29B3-401B-B577-9FF2A9E5FCC5}" dt="2023-10-14T17:14:54.032" v="393" actId="47"/>
          <pc:sldLayoutMkLst>
            <pc:docMk/>
            <pc:sldMasterMk cId="3588427678" sldId="2147484229"/>
            <pc:sldLayoutMk cId="3534120697" sldId="2147484364"/>
          </pc:sldLayoutMkLst>
        </pc:sldLayoutChg>
        <pc:sldLayoutChg chg="del">
          <pc:chgData name="Ramer, Peter" userId="1cda720e-e5fa-4c4f-8ada-e413168d23ec" providerId="ADAL" clId="{94F95217-29B3-401B-B577-9FF2A9E5FCC5}" dt="2023-10-14T17:15:42.168" v="401" actId="47"/>
          <pc:sldLayoutMkLst>
            <pc:docMk/>
            <pc:sldMasterMk cId="3588427678" sldId="2147484229"/>
            <pc:sldLayoutMk cId="155470204" sldId="2147484365"/>
          </pc:sldLayoutMkLst>
        </pc:sldLayoutChg>
        <pc:sldLayoutChg chg="del">
          <pc:chgData name="Ramer, Peter" userId="1cda720e-e5fa-4c4f-8ada-e413168d23ec" providerId="ADAL" clId="{94F95217-29B3-401B-B577-9FF2A9E5FCC5}" dt="2023-10-14T17:16:36.369" v="412" actId="47"/>
          <pc:sldLayoutMkLst>
            <pc:docMk/>
            <pc:sldMasterMk cId="3588427678" sldId="2147484229"/>
            <pc:sldLayoutMk cId="3898269118" sldId="2147484366"/>
          </pc:sldLayoutMkLst>
        </pc:sldLayoutChg>
        <pc:sldLayoutChg chg="del">
          <pc:chgData name="Ramer, Peter" userId="1cda720e-e5fa-4c4f-8ada-e413168d23ec" providerId="ADAL" clId="{94F95217-29B3-401B-B577-9FF2A9E5FCC5}" dt="2023-10-14T17:17:12.564" v="419" actId="47"/>
          <pc:sldLayoutMkLst>
            <pc:docMk/>
            <pc:sldMasterMk cId="3588427678" sldId="2147484229"/>
            <pc:sldLayoutMk cId="477597789" sldId="2147484367"/>
          </pc:sldLayoutMkLst>
        </pc:sldLayoutChg>
        <pc:sldLayoutChg chg="del">
          <pc:chgData name="Ramer, Peter" userId="1cda720e-e5fa-4c4f-8ada-e413168d23ec" providerId="ADAL" clId="{94F95217-29B3-401B-B577-9FF2A9E5FCC5}" dt="2023-10-14T17:19:11.259" v="438" actId="47"/>
          <pc:sldLayoutMkLst>
            <pc:docMk/>
            <pc:sldMasterMk cId="3588427678" sldId="2147484229"/>
            <pc:sldLayoutMk cId="812476454" sldId="2147484368"/>
          </pc:sldLayoutMkLst>
        </pc:sldLayoutChg>
        <pc:sldLayoutChg chg="del">
          <pc:chgData name="Ramer, Peter" userId="1cda720e-e5fa-4c4f-8ada-e413168d23ec" providerId="ADAL" clId="{94F95217-29B3-401B-B577-9FF2A9E5FCC5}" dt="2023-10-14T17:20:01.218" v="443" actId="47"/>
          <pc:sldLayoutMkLst>
            <pc:docMk/>
            <pc:sldMasterMk cId="3588427678" sldId="2147484229"/>
            <pc:sldLayoutMk cId="2246469129" sldId="2147484371"/>
          </pc:sldLayoutMkLst>
        </pc:sldLayoutChg>
        <pc:sldLayoutChg chg="del">
          <pc:chgData name="Ramer, Peter" userId="1cda720e-e5fa-4c4f-8ada-e413168d23ec" providerId="ADAL" clId="{94F95217-29B3-401B-B577-9FF2A9E5FCC5}" dt="2023-10-14T16:53:01.986" v="272" actId="47"/>
          <pc:sldLayoutMkLst>
            <pc:docMk/>
            <pc:sldMasterMk cId="3588427678" sldId="2147484229"/>
            <pc:sldLayoutMk cId="2046983749" sldId="2147484418"/>
          </pc:sldLayoutMkLst>
        </pc:sldLayoutChg>
        <pc:sldLayoutChg chg="del">
          <pc:chgData name="Ramer, Peter" userId="1cda720e-e5fa-4c4f-8ada-e413168d23ec" providerId="ADAL" clId="{94F95217-29B3-401B-B577-9FF2A9E5FCC5}" dt="2023-10-14T16:15:34.692" v="146" actId="47"/>
          <pc:sldLayoutMkLst>
            <pc:docMk/>
            <pc:sldMasterMk cId="3588427678" sldId="2147484229"/>
            <pc:sldLayoutMk cId="2185481522" sldId="214748442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8CAF0-866C-41B3-A854-572A2A51FA6A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10/18/2023 9:05 PM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CRMUG Summit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EF5B-311B-4148-8831-2D28534D49CD}" type="datetime8">
              <a:rPr lang="en-US" smtClean="0"/>
              <a:t>10/18/2023 9:05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https://allaboutdynamic.com/2020/07/07/runas-function-method-in-dynamics-365-finance-operations/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07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0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0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91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51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7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https://allaboutdynamic.com/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3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https://blog.simonw.se/getting-an-access-token-for-azuread-using-powershell-and-device-login-flow/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2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https://blog.simonw.se/getting-an-access-token-for-azuread-using-powershell-and-device-login-flow/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9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30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8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7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5036889B-8107-3301-0E17-EB8909B519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262"/>
            <a:ext cx="12462954" cy="699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object 3" descr="object 3">
            <a:extLst>
              <a:ext uri="{FF2B5EF4-FFF2-40B4-BE49-F238E27FC236}">
                <a16:creationId xmlns:a16="http://schemas.microsoft.com/office/drawing/2014/main" id="{39E74036-A3F9-B7BB-8D9B-24BB88EAA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57898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52109E8A-CE4F-EF72-5D99-CAF28285F65F}"/>
              </a:ext>
            </a:extLst>
          </p:cNvPr>
          <p:cNvSpPr txBox="1"/>
          <p:nvPr userDrawn="1"/>
        </p:nvSpPr>
        <p:spPr>
          <a:xfrm>
            <a:off x="713677" y="6476999"/>
            <a:ext cx="268414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200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@</a:t>
            </a:r>
            <a:r>
              <a:rPr sz="1200" spc="-65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-50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2023</a:t>
            </a:r>
            <a:r>
              <a:rPr sz="1200" spc="-65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60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Dynamic</a:t>
            </a:r>
            <a:r>
              <a:rPr sz="1200" spc="-65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40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Communities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4ECB6-20DA-3692-D3D8-199EC8AB46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3986" y="144462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3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334962"/>
            <a:ext cx="11889564" cy="91757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837" y="1401762"/>
            <a:ext cx="11887199" cy="2262631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5602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otes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927" y="1668462"/>
            <a:ext cx="10972484" cy="4941350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1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with tall buildings&#10;&#10;Description automatically generated">
            <a:extLst>
              <a:ext uri="{FF2B5EF4-FFF2-40B4-BE49-F238E27FC236}">
                <a16:creationId xmlns:a16="http://schemas.microsoft.com/office/drawing/2014/main" id="{39ADB91B-D1B4-654C-0BC8-C85502C2DC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83"/>
            <a:ext cx="12436475" cy="6993559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11FC0C72-737D-446E-3EBF-97A33E71CB2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2023 Dynamic Communities.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49DF6-554F-15DB-5AC4-13BD037780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90E94-4D12-F39E-4E59-BBE047B006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94137" y="4030662"/>
            <a:ext cx="3048000" cy="6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88C3-1EA5-3614-1946-6015D751C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29" y="2205479"/>
            <a:ext cx="6077634" cy="1351952"/>
          </a:xfrm>
          <a:ln>
            <a:noFill/>
          </a:ln>
        </p:spPr>
        <p:txBody>
          <a:bodyPr/>
          <a:lstStyle>
            <a:lvl1pPr>
              <a:defRPr sz="4488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30869-1BD4-D9D2-CE84-B199E855D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10416EDB-7D40-C6A0-D921-27F135D4DBF8}"/>
              </a:ext>
            </a:extLst>
          </p:cNvPr>
          <p:cNvGrpSpPr/>
          <p:nvPr userDrawn="1"/>
        </p:nvGrpSpPr>
        <p:grpSpPr>
          <a:xfrm>
            <a:off x="5331127" y="0"/>
            <a:ext cx="7105348" cy="6994525"/>
            <a:chOff x="9939" y="0"/>
            <a:chExt cx="6965670" cy="6858000"/>
          </a:xfrm>
        </p:grpSpPr>
        <p:pic>
          <p:nvPicPr>
            <p:cNvPr id="5" name="object 6" descr="object 6">
              <a:extLst>
                <a:ext uri="{FF2B5EF4-FFF2-40B4-BE49-F238E27FC236}">
                  <a16:creationId xmlns:a16="http://schemas.microsoft.com/office/drawing/2014/main" id="{B8656FAB-7B5A-1E44-8CEF-E7521B6FF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86" y="0"/>
              <a:ext cx="6772823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B3A07263-C4FD-0ADF-128B-E8B5F3ABBC24}"/>
                </a:ext>
              </a:extLst>
            </p:cNvPr>
            <p:cNvSpPr/>
            <p:nvPr/>
          </p:nvSpPr>
          <p:spPr>
            <a:xfrm>
              <a:off x="9939" y="0"/>
              <a:ext cx="313171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E88C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pic>
          <p:nvPicPr>
            <p:cNvPr id="7" name="object 8" descr="object 8">
              <a:extLst>
                <a:ext uri="{FF2B5EF4-FFF2-40B4-BE49-F238E27FC236}">
                  <a16:creationId xmlns:a16="http://schemas.microsoft.com/office/drawing/2014/main" id="{C02CA8C5-4A73-C3A6-19B9-F368E77E0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1204" y="362827"/>
              <a:ext cx="3004401" cy="1088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EEE12B02-F83C-EE22-51AA-8DB85C11B023}"/>
              </a:ext>
            </a:extLst>
          </p:cNvPr>
          <p:cNvSpPr txBox="1"/>
          <p:nvPr userDrawn="1"/>
        </p:nvSpPr>
        <p:spPr>
          <a:xfrm>
            <a:off x="466368" y="652823"/>
            <a:ext cx="5389247" cy="672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181" indent="12953">
              <a:lnSpc>
                <a:spcPct val="100000"/>
              </a:lnSpc>
              <a:spcBef>
                <a:spcPts val="102"/>
              </a:spcBef>
              <a:defRPr sz="2100">
                <a:solidFill>
                  <a:srgbClr val="252F35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sz="2142" dirty="0"/>
              <a:t>The </a:t>
            </a:r>
            <a:r>
              <a:rPr sz="2142" spc="102" dirty="0"/>
              <a:t>Largest Independent</a:t>
            </a:r>
            <a:r>
              <a:rPr sz="2142" spc="-408" dirty="0"/>
              <a:t> </a:t>
            </a:r>
            <a:r>
              <a:rPr sz="2142" spc="102" dirty="0"/>
              <a:t>Gathering  of</a:t>
            </a:r>
            <a:r>
              <a:rPr sz="2142" spc="-102" dirty="0"/>
              <a:t> </a:t>
            </a:r>
            <a:r>
              <a:rPr sz="2142" spc="102" dirty="0"/>
              <a:t>the</a:t>
            </a:r>
            <a:r>
              <a:rPr sz="2142" spc="-102" dirty="0"/>
              <a:t> </a:t>
            </a:r>
            <a:r>
              <a:rPr sz="2142" spc="102" dirty="0"/>
              <a:t>Microsoft</a:t>
            </a:r>
            <a:r>
              <a:rPr sz="2142" spc="-102" dirty="0"/>
              <a:t> </a:t>
            </a:r>
            <a:r>
              <a:rPr sz="2142" dirty="0"/>
              <a:t>User</a:t>
            </a:r>
            <a:r>
              <a:rPr sz="2142" spc="-102" dirty="0"/>
              <a:t> </a:t>
            </a:r>
            <a:r>
              <a:rPr sz="2142" spc="102" dirty="0"/>
              <a:t>Ecosystem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E3F88F1-DEAB-1BF5-CA50-15868AFD63BC}"/>
              </a:ext>
            </a:extLst>
          </p:cNvPr>
          <p:cNvSpPr txBox="1"/>
          <p:nvPr userDrawn="1"/>
        </p:nvSpPr>
        <p:spPr>
          <a:xfrm>
            <a:off x="6628103" y="4794975"/>
            <a:ext cx="5686710" cy="106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0000"/>
              </a:lnSpc>
              <a:spcBef>
                <a:spcPts val="306"/>
              </a:spcBef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3264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Decrease</a:t>
            </a:r>
            <a:r>
              <a:rPr sz="3264" spc="-116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3264" spc="-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Complexities,</a:t>
            </a:r>
            <a:endParaRPr lang="en-US" sz="3264" spc="-5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R="5181" indent="12953" algn="r">
              <a:lnSpc>
                <a:spcPct val="100000"/>
              </a:lnSpc>
              <a:spcBef>
                <a:spcPts val="306"/>
              </a:spcBef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3264" spc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Deliver</a:t>
            </a:r>
            <a:r>
              <a:rPr sz="3264" spc="-112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3264" spc="-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Results.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3D165BB-366E-FF38-B8DA-3AF941C1841F}"/>
              </a:ext>
            </a:extLst>
          </p:cNvPr>
          <p:cNvSpPr/>
          <p:nvPr userDrawn="1"/>
        </p:nvSpPr>
        <p:spPr>
          <a:xfrm>
            <a:off x="431123" y="2331509"/>
            <a:ext cx="96228" cy="494787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B820B61-2594-56BE-784C-A8565846E223}"/>
              </a:ext>
            </a:extLst>
          </p:cNvPr>
          <p:cNvSpPr txBox="1"/>
          <p:nvPr userDrawn="1"/>
        </p:nvSpPr>
        <p:spPr>
          <a:xfrm>
            <a:off x="272742" y="6629917"/>
            <a:ext cx="273797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200" dirty="0">
                <a:latin typeface="Poppins" pitchFamily="2" charset="77"/>
                <a:cs typeface="Poppins" pitchFamily="2" charset="77"/>
              </a:rPr>
              <a:t>@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-51" dirty="0">
                <a:latin typeface="Poppins" pitchFamily="2" charset="77"/>
                <a:cs typeface="Poppins" pitchFamily="2" charset="77"/>
              </a:rPr>
              <a:t>2023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61" dirty="0">
                <a:latin typeface="Poppins" pitchFamily="2" charset="77"/>
                <a:cs typeface="Poppins" pitchFamily="2" charset="77"/>
              </a:rPr>
              <a:t>Dynamic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41" dirty="0">
                <a:latin typeface="Poppins" pitchFamily="2" charset="77"/>
                <a:cs typeface="Poppins" pitchFamily="2" charset="77"/>
              </a:rPr>
              <a:t>Communities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F45E9-0F3F-DF0B-8F1F-689A2ECF8C90}"/>
              </a:ext>
            </a:extLst>
          </p:cNvPr>
          <p:cNvSpPr/>
          <p:nvPr userDrawn="1"/>
        </p:nvSpPr>
        <p:spPr bwMode="auto">
          <a:xfrm>
            <a:off x="10103810" y="1130678"/>
            <a:ext cx="1928008" cy="256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48ADF4-E10A-6C5A-D562-1354187FFD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96658" y="370050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230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Single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88C3-1EA5-3614-1946-6015D751C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29" y="1614904"/>
            <a:ext cx="6539288" cy="1351952"/>
          </a:xfrm>
          <a:ln>
            <a:noFill/>
          </a:ln>
        </p:spPr>
        <p:txBody>
          <a:bodyPr/>
          <a:lstStyle>
            <a:lvl1pPr>
              <a:defRPr sz="408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30869-1BD4-D9D2-CE84-B199E855D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10416EDB-7D40-C6A0-D921-27F135D4DBF8}"/>
              </a:ext>
            </a:extLst>
          </p:cNvPr>
          <p:cNvGrpSpPr/>
          <p:nvPr userDrawn="1"/>
        </p:nvGrpSpPr>
        <p:grpSpPr>
          <a:xfrm>
            <a:off x="5331128" y="0"/>
            <a:ext cx="7105348" cy="6994525"/>
            <a:chOff x="9939" y="0"/>
            <a:chExt cx="6965670" cy="6858000"/>
          </a:xfrm>
        </p:grpSpPr>
        <p:pic>
          <p:nvPicPr>
            <p:cNvPr id="5" name="object 6" descr="object 6">
              <a:extLst>
                <a:ext uri="{FF2B5EF4-FFF2-40B4-BE49-F238E27FC236}">
                  <a16:creationId xmlns:a16="http://schemas.microsoft.com/office/drawing/2014/main" id="{B8656FAB-7B5A-1E44-8CEF-E7521B6FF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86" y="0"/>
              <a:ext cx="6772823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B3A07263-C4FD-0ADF-128B-E8B5F3ABBC24}"/>
                </a:ext>
              </a:extLst>
            </p:cNvPr>
            <p:cNvSpPr/>
            <p:nvPr/>
          </p:nvSpPr>
          <p:spPr>
            <a:xfrm>
              <a:off x="9939" y="0"/>
              <a:ext cx="313171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E88C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pic>
          <p:nvPicPr>
            <p:cNvPr id="7" name="object 8" descr="object 8">
              <a:extLst>
                <a:ext uri="{FF2B5EF4-FFF2-40B4-BE49-F238E27FC236}">
                  <a16:creationId xmlns:a16="http://schemas.microsoft.com/office/drawing/2014/main" id="{C02CA8C5-4A73-C3A6-19B9-F368E77E0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1204" y="362827"/>
              <a:ext cx="3004401" cy="1088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EEE12B02-F83C-EE22-51AA-8DB85C11B023}"/>
              </a:ext>
            </a:extLst>
          </p:cNvPr>
          <p:cNvSpPr txBox="1"/>
          <p:nvPr userDrawn="1"/>
        </p:nvSpPr>
        <p:spPr>
          <a:xfrm>
            <a:off x="466368" y="552683"/>
            <a:ext cx="5389247" cy="672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5181" indent="12953">
              <a:lnSpc>
                <a:spcPct val="100000"/>
              </a:lnSpc>
              <a:spcBef>
                <a:spcPts val="102"/>
              </a:spcBef>
              <a:defRPr sz="2100">
                <a:solidFill>
                  <a:srgbClr val="252F35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sz="2142" dirty="0"/>
              <a:t>The </a:t>
            </a:r>
            <a:r>
              <a:rPr sz="2142" spc="102" dirty="0"/>
              <a:t>Largest Independent</a:t>
            </a:r>
            <a:r>
              <a:rPr sz="2142" spc="-408" dirty="0"/>
              <a:t> </a:t>
            </a:r>
            <a:r>
              <a:rPr sz="2142" spc="102" dirty="0"/>
              <a:t>Gathering  of</a:t>
            </a:r>
            <a:r>
              <a:rPr sz="2142" spc="-102" dirty="0"/>
              <a:t> </a:t>
            </a:r>
            <a:r>
              <a:rPr sz="2142" spc="102" dirty="0"/>
              <a:t>the</a:t>
            </a:r>
            <a:r>
              <a:rPr sz="2142" spc="-102" dirty="0"/>
              <a:t> </a:t>
            </a:r>
            <a:r>
              <a:rPr sz="2142" spc="102" dirty="0"/>
              <a:t>Microsoft</a:t>
            </a:r>
            <a:r>
              <a:rPr sz="2142" spc="-102" dirty="0"/>
              <a:t> </a:t>
            </a:r>
            <a:r>
              <a:rPr sz="2142" dirty="0"/>
              <a:t>User</a:t>
            </a:r>
            <a:r>
              <a:rPr sz="2142" spc="-102" dirty="0"/>
              <a:t> </a:t>
            </a:r>
            <a:r>
              <a:rPr sz="2142" spc="102" dirty="0"/>
              <a:t>Ecosystem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E3F88F1-DEAB-1BF5-CA50-15868AFD63BC}"/>
              </a:ext>
            </a:extLst>
          </p:cNvPr>
          <p:cNvSpPr txBox="1"/>
          <p:nvPr userDrawn="1"/>
        </p:nvSpPr>
        <p:spPr>
          <a:xfrm>
            <a:off x="431123" y="4315499"/>
            <a:ext cx="3567382" cy="659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>
              <a:lnSpc>
                <a:spcPct val="100000"/>
              </a:lnSpc>
              <a:spcBef>
                <a:spcPts val="306"/>
              </a:spcBef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2142" dirty="0">
                <a:latin typeface="Poppins" pitchFamily="2" charset="77"/>
                <a:cs typeface="Poppins" pitchFamily="2" charset="77"/>
              </a:rPr>
              <a:t>Decrease</a:t>
            </a:r>
            <a:r>
              <a:rPr sz="2142" spc="-116" dirty="0">
                <a:latin typeface="Poppins" pitchFamily="2" charset="77"/>
                <a:cs typeface="Poppins" pitchFamily="2" charset="77"/>
              </a:rPr>
              <a:t> </a:t>
            </a:r>
            <a:r>
              <a:rPr sz="2142" spc="-5" dirty="0">
                <a:latin typeface="Poppins" pitchFamily="2" charset="77"/>
                <a:cs typeface="Poppins" pitchFamily="2" charset="77"/>
              </a:rPr>
              <a:t>Complexities, </a:t>
            </a:r>
            <a:r>
              <a:rPr sz="2142" spc="-668" dirty="0">
                <a:latin typeface="Poppins" pitchFamily="2" charset="77"/>
                <a:cs typeface="Poppins" pitchFamily="2" charset="77"/>
              </a:rPr>
              <a:t> </a:t>
            </a:r>
            <a:r>
              <a:rPr sz="2142" spc="0" dirty="0">
                <a:latin typeface="Poppins" pitchFamily="2" charset="77"/>
                <a:cs typeface="Poppins" pitchFamily="2" charset="77"/>
              </a:rPr>
              <a:t>Deliver</a:t>
            </a:r>
            <a:r>
              <a:rPr sz="2142" spc="-112" dirty="0">
                <a:latin typeface="Poppins" pitchFamily="2" charset="77"/>
                <a:cs typeface="Poppins" pitchFamily="2" charset="77"/>
              </a:rPr>
              <a:t> </a:t>
            </a:r>
            <a:r>
              <a:rPr sz="2142" spc="-25" dirty="0">
                <a:latin typeface="Poppins" pitchFamily="2" charset="77"/>
                <a:cs typeface="Poppins" pitchFamily="2" charset="77"/>
              </a:rPr>
              <a:t>Results.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3D165BB-366E-FF38-B8DA-3AF941C1841F}"/>
              </a:ext>
            </a:extLst>
          </p:cNvPr>
          <p:cNvSpPr/>
          <p:nvPr userDrawn="1"/>
        </p:nvSpPr>
        <p:spPr>
          <a:xfrm>
            <a:off x="431123" y="1614904"/>
            <a:ext cx="96228" cy="494787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B820B61-2594-56BE-784C-A8565846E223}"/>
              </a:ext>
            </a:extLst>
          </p:cNvPr>
          <p:cNvSpPr txBox="1"/>
          <p:nvPr userDrawn="1"/>
        </p:nvSpPr>
        <p:spPr>
          <a:xfrm>
            <a:off x="272742" y="6629917"/>
            <a:ext cx="273797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200" dirty="0">
                <a:latin typeface="Poppins" pitchFamily="2" charset="77"/>
                <a:cs typeface="Poppins" pitchFamily="2" charset="77"/>
              </a:rPr>
              <a:t>@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-51" dirty="0">
                <a:latin typeface="Poppins" pitchFamily="2" charset="77"/>
                <a:cs typeface="Poppins" pitchFamily="2" charset="77"/>
              </a:rPr>
              <a:t>2023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61" dirty="0">
                <a:latin typeface="Poppins" pitchFamily="2" charset="77"/>
                <a:cs typeface="Poppins" pitchFamily="2" charset="77"/>
              </a:rPr>
              <a:t>Dynamic</a:t>
            </a:r>
            <a:r>
              <a:rPr sz="1200" spc="-66" dirty="0">
                <a:latin typeface="Poppins" pitchFamily="2" charset="77"/>
                <a:cs typeface="Poppins" pitchFamily="2" charset="77"/>
              </a:rPr>
              <a:t> </a:t>
            </a:r>
            <a:r>
              <a:rPr sz="1200" spc="41" dirty="0">
                <a:latin typeface="Poppins" pitchFamily="2" charset="77"/>
                <a:cs typeface="Poppins" pitchFamily="2" charset="77"/>
              </a:rPr>
              <a:t>Communities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CDF2B9-72C1-AA03-FF96-F56D0921C29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39538" y="1865207"/>
            <a:ext cx="3264575" cy="3264112"/>
          </a:xfrm>
          <a:prstGeom prst="ellipse">
            <a:avLst/>
          </a:prstGeom>
          <a:solidFill>
            <a:srgbClr val="A6ACB7"/>
          </a:solidFill>
          <a:ln w="63500">
            <a:solidFill>
              <a:srgbClr val="FF9300"/>
            </a:solidFill>
          </a:ln>
        </p:spPr>
        <p:txBody>
          <a:bodyPr/>
          <a:lstStyle>
            <a:lvl1pPr marL="0" indent="0" algn="ctr">
              <a:buNone/>
              <a:defRPr sz="28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E937562-ECCA-ACB9-CB06-66F1C251F0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6007" y="5309039"/>
            <a:ext cx="3397360" cy="633069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Name, Title, Company</a:t>
            </a:r>
          </a:p>
        </p:txBody>
      </p:sp>
      <p:pic>
        <p:nvPicPr>
          <p:cNvPr id="12" name="object 5" descr="object 5">
            <a:extLst>
              <a:ext uri="{FF2B5EF4-FFF2-40B4-BE49-F238E27FC236}">
                <a16:creationId xmlns:a16="http://schemas.microsoft.com/office/drawing/2014/main" id="{83B82F1B-11A3-6569-C38A-EBC53BCE6E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63071" y="354968"/>
            <a:ext cx="3071937" cy="10882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8E7A49-C036-8CAB-0157-3B8E836C54C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14299" y="354968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7815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B400-37E7-74B2-ACB9-7ED56CD5F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object 16">
            <a:extLst>
              <a:ext uri="{FF2B5EF4-FFF2-40B4-BE49-F238E27FC236}">
                <a16:creationId xmlns:a16="http://schemas.microsoft.com/office/drawing/2014/main" id="{41689D62-EDA9-F483-FF57-0907B7F4C5D8}"/>
              </a:ext>
            </a:extLst>
          </p:cNvPr>
          <p:cNvSpPr txBox="1"/>
          <p:nvPr userDrawn="1"/>
        </p:nvSpPr>
        <p:spPr>
          <a:xfrm>
            <a:off x="272742" y="6629917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dirty="0"/>
              <a:t>@</a:t>
            </a:r>
            <a:r>
              <a:rPr sz="1326" spc="-66" dirty="0"/>
              <a:t> </a:t>
            </a:r>
            <a:r>
              <a:rPr sz="1326" spc="-51" dirty="0"/>
              <a:t>2023</a:t>
            </a:r>
            <a:r>
              <a:rPr sz="1326" spc="-66" dirty="0"/>
              <a:t> </a:t>
            </a:r>
            <a:r>
              <a:rPr sz="1326" spc="61" dirty="0"/>
              <a:t>Dynamic</a:t>
            </a:r>
            <a:r>
              <a:rPr sz="1326" spc="-66" dirty="0"/>
              <a:t> </a:t>
            </a:r>
            <a:r>
              <a:rPr sz="1326" spc="41" dirty="0"/>
              <a:t>Communities</a:t>
            </a: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85C1E2E6-89DA-8463-B7A4-A444CD643E2D}"/>
              </a:ext>
            </a:extLst>
          </p:cNvPr>
          <p:cNvGrpSpPr/>
          <p:nvPr userDrawn="1"/>
        </p:nvGrpSpPr>
        <p:grpSpPr>
          <a:xfrm>
            <a:off x="5331128" y="0"/>
            <a:ext cx="7105348" cy="6994525"/>
            <a:chOff x="9939" y="0"/>
            <a:chExt cx="6965670" cy="6858000"/>
          </a:xfrm>
        </p:grpSpPr>
        <p:pic>
          <p:nvPicPr>
            <p:cNvPr id="6" name="object 6" descr="object 6">
              <a:extLst>
                <a:ext uri="{FF2B5EF4-FFF2-40B4-BE49-F238E27FC236}">
                  <a16:creationId xmlns:a16="http://schemas.microsoft.com/office/drawing/2014/main" id="{F3DEC43C-5021-53EB-1F86-E478994D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86" y="0"/>
              <a:ext cx="6772823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5D92CD1D-FBB0-9A6C-1F31-E7561DDDF351}"/>
                </a:ext>
              </a:extLst>
            </p:cNvPr>
            <p:cNvSpPr/>
            <p:nvPr/>
          </p:nvSpPr>
          <p:spPr>
            <a:xfrm>
              <a:off x="9939" y="0"/>
              <a:ext cx="313171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E88C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pic>
          <p:nvPicPr>
            <p:cNvPr id="8" name="object 8" descr="object 8">
              <a:extLst>
                <a:ext uri="{FF2B5EF4-FFF2-40B4-BE49-F238E27FC236}">
                  <a16:creationId xmlns:a16="http://schemas.microsoft.com/office/drawing/2014/main" id="{DAE041F7-86C2-AD99-370C-9970361CA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1204" y="362827"/>
              <a:ext cx="3004401" cy="1088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1ABBA802-E452-2AFC-E7D9-86DF60B7192F}"/>
              </a:ext>
            </a:extLst>
          </p:cNvPr>
          <p:cNvSpPr/>
          <p:nvPr userDrawn="1"/>
        </p:nvSpPr>
        <p:spPr>
          <a:xfrm>
            <a:off x="580899" y="745163"/>
            <a:ext cx="96228" cy="494786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A45573-240E-43E8-215E-27DACC27B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041" y="1672535"/>
            <a:ext cx="4852788" cy="4632253"/>
          </a:xfrm>
        </p:spPr>
        <p:txBody>
          <a:bodyPr/>
          <a:lstStyle>
            <a:lvl1pPr marL="291436" indent="-291436">
              <a:buClr>
                <a:srgbClr val="E88C23"/>
              </a:buClr>
              <a:buSzPct val="110000"/>
              <a:buFont typeface="Arial" panose="020B0604020202020204" pitchFamily="34" charset="0"/>
              <a:buChar char="•"/>
              <a:defRPr sz="28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Agenda items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58E50-23C2-0424-524F-699C343C65C3}"/>
              </a:ext>
            </a:extLst>
          </p:cNvPr>
          <p:cNvSpPr txBox="1"/>
          <p:nvPr userDrawn="1"/>
        </p:nvSpPr>
        <p:spPr>
          <a:xfrm>
            <a:off x="774041" y="628494"/>
            <a:ext cx="2936625" cy="734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t">
            <a:spAutoFit/>
          </a:bodyPr>
          <a:lstStyle/>
          <a:p>
            <a:pPr marL="0" marR="0" indent="0" algn="l" defTabSz="93259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80" b="1" i="0" u="none" strike="noStrike" cap="none" spc="0" normalizeH="0" baseline="0" dirty="0">
                <a:ln>
                  <a:noFill/>
                </a:ln>
                <a:solidFill>
                  <a:srgbClr val="273472"/>
                </a:solidFill>
                <a:effectLst/>
                <a:uFillTx/>
                <a:latin typeface="Poppins" pitchFamily="2" charset="77"/>
                <a:ea typeface="Verdana" panose="020B0604030504040204" pitchFamily="34" charset="0"/>
                <a:cs typeface="Poppins" pitchFamily="2" charset="77"/>
                <a:sym typeface="Calibri"/>
              </a:rPr>
              <a:t>Agenda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ADF316-47A3-C9C9-A9A2-873413595F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54749" y="370050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0664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 descr="object 3">
            <a:extLst>
              <a:ext uri="{FF2B5EF4-FFF2-40B4-BE49-F238E27FC236}">
                <a16:creationId xmlns:a16="http://schemas.microsoft.com/office/drawing/2014/main" id="{7C4580D5-DF6C-B99D-F0E1-D596FC54F69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447768" cy="11657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" name="object 5" descr="object 5">
            <a:extLst>
              <a:ext uri="{FF2B5EF4-FFF2-40B4-BE49-F238E27FC236}">
                <a16:creationId xmlns:a16="http://schemas.microsoft.com/office/drawing/2014/main" id="{D8A6BD4D-54AD-741C-B9BC-1E215FBE5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3285" y="116575"/>
            <a:ext cx="2575149" cy="93260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70BF9C-EB8A-F7E0-0637-053886C09B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5456" y="1332521"/>
            <a:ext cx="12125563" cy="5129318"/>
          </a:xfrm>
        </p:spPr>
        <p:txBody>
          <a:bodyPr/>
          <a:lstStyle>
            <a:lvl1pPr>
              <a:defRPr sz="28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>
              <a:defRPr sz="24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>
              <a:defRPr sz="20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>
              <a:defRPr sz="18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>
              <a:defRPr sz="16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0A6AD1-9465-F490-B69E-FA1600170B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791" y="0"/>
            <a:ext cx="9717828" cy="1164444"/>
          </a:xfrm>
          <a:ln>
            <a:noFill/>
          </a:ln>
        </p:spPr>
        <p:txBody>
          <a:bodyPr anchor="ctr" anchorCtr="0"/>
          <a:lstStyle>
            <a:lvl1pPr>
              <a:defRPr sz="36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Session Title</a:t>
            </a:r>
          </a:p>
        </p:txBody>
      </p:sp>
      <p:pic>
        <p:nvPicPr>
          <p:cNvPr id="2" name="object 5" descr="object 5">
            <a:extLst>
              <a:ext uri="{FF2B5EF4-FFF2-40B4-BE49-F238E27FC236}">
                <a16:creationId xmlns:a16="http://schemas.microsoft.com/office/drawing/2014/main" id="{E52B9CDA-7D8F-BDDB-A414-A25418760B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4537" y="47446"/>
            <a:ext cx="3071937" cy="10882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553AB-92A1-D8FE-3D0E-3A09CFBA18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64537" y="30759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4061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A6C34573-A8A8-73DB-D0C3-870CB7F5C84E}"/>
              </a:ext>
            </a:extLst>
          </p:cNvPr>
          <p:cNvGrpSpPr/>
          <p:nvPr userDrawn="1"/>
        </p:nvGrpSpPr>
        <p:grpSpPr>
          <a:xfrm>
            <a:off x="5344906" y="0"/>
            <a:ext cx="7091570" cy="6994525"/>
            <a:chOff x="23446" y="0"/>
            <a:chExt cx="6952163" cy="6858000"/>
          </a:xfrm>
        </p:grpSpPr>
        <p:pic>
          <p:nvPicPr>
            <p:cNvPr id="5" name="object 3" descr="object 3">
              <a:extLst>
                <a:ext uri="{FF2B5EF4-FFF2-40B4-BE49-F238E27FC236}">
                  <a16:creationId xmlns:a16="http://schemas.microsoft.com/office/drawing/2014/main" id="{1C1BA485-0A2E-D80F-B5BE-CC26865AC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86" y="0"/>
              <a:ext cx="6772823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4331BA89-404D-BEDD-2CA9-127E7EDFA750}"/>
                </a:ext>
              </a:extLst>
            </p:cNvPr>
            <p:cNvSpPr/>
            <p:nvPr/>
          </p:nvSpPr>
          <p:spPr>
            <a:xfrm>
              <a:off x="23446" y="0"/>
              <a:ext cx="3131718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E88C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256BA24F-3423-2E63-2B93-BA7233ED1F28}"/>
              </a:ext>
            </a:extLst>
          </p:cNvPr>
          <p:cNvSpPr txBox="1"/>
          <p:nvPr userDrawn="1"/>
        </p:nvSpPr>
        <p:spPr>
          <a:xfrm>
            <a:off x="559641" y="5222579"/>
            <a:ext cx="3194516" cy="565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>
              <a:lnSpc>
                <a:spcPct val="100000"/>
              </a:lnSpc>
              <a:spcBef>
                <a:spcPts val="102"/>
              </a:spcBef>
              <a:defRPr spc="7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836" dirty="0">
                <a:latin typeface="Poppins" pitchFamily="2" charset="77"/>
                <a:cs typeface="Poppins" pitchFamily="2" charset="77"/>
              </a:rPr>
              <a:t>Decrease</a:t>
            </a:r>
            <a:r>
              <a:rPr sz="1836" spc="-122" dirty="0">
                <a:latin typeface="Poppins" pitchFamily="2" charset="77"/>
                <a:cs typeface="Poppins" pitchFamily="2" charset="77"/>
              </a:rPr>
              <a:t> </a:t>
            </a:r>
            <a:r>
              <a:rPr sz="1836" spc="-5" dirty="0">
                <a:latin typeface="Poppins" pitchFamily="2" charset="77"/>
                <a:cs typeface="Poppins" pitchFamily="2" charset="77"/>
              </a:rPr>
              <a:t>Complexities, </a:t>
            </a:r>
            <a:r>
              <a:rPr sz="1836" spc="-570" dirty="0">
                <a:latin typeface="Poppins" pitchFamily="2" charset="77"/>
                <a:cs typeface="Poppins" pitchFamily="2" charset="77"/>
              </a:rPr>
              <a:t> </a:t>
            </a:r>
            <a:r>
              <a:rPr sz="1836" spc="0" dirty="0">
                <a:latin typeface="Poppins" pitchFamily="2" charset="77"/>
                <a:cs typeface="Poppins" pitchFamily="2" charset="77"/>
              </a:rPr>
              <a:t>Deliver</a:t>
            </a:r>
            <a:r>
              <a:rPr sz="1836" spc="-97" dirty="0">
                <a:latin typeface="Poppins" pitchFamily="2" charset="77"/>
                <a:cs typeface="Poppins" pitchFamily="2" charset="77"/>
              </a:rPr>
              <a:t> </a:t>
            </a:r>
            <a:r>
              <a:rPr sz="1836" spc="-20" dirty="0">
                <a:latin typeface="Poppins" pitchFamily="2" charset="77"/>
                <a:cs typeface="Poppins" pitchFamily="2" charset="77"/>
              </a:rPr>
              <a:t>Results.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8E884E9-8151-D4F3-956D-80BE3F8721D9}"/>
              </a:ext>
            </a:extLst>
          </p:cNvPr>
          <p:cNvSpPr/>
          <p:nvPr userDrawn="1"/>
        </p:nvSpPr>
        <p:spPr>
          <a:xfrm>
            <a:off x="580899" y="2043488"/>
            <a:ext cx="96228" cy="1246050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139D8A8-760E-24BB-D2E0-DF837F10EBE2}"/>
              </a:ext>
            </a:extLst>
          </p:cNvPr>
          <p:cNvSpPr txBox="1"/>
          <p:nvPr userDrawn="1"/>
        </p:nvSpPr>
        <p:spPr>
          <a:xfrm>
            <a:off x="7461885" y="5129318"/>
            <a:ext cx="450701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5080" indent="12700">
              <a:spcBef>
                <a:spcPts val="100"/>
              </a:spcBef>
              <a:defRPr spc="7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</a:defRPr>
            </a:lvl1pPr>
          </a:lstStyle>
          <a:p>
            <a:pPr lvl="0" algn="r"/>
            <a:r>
              <a:rPr sz="1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The Largest </a:t>
            </a:r>
            <a:r>
              <a:rPr lang="en-US" sz="1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Independent</a:t>
            </a:r>
            <a:r>
              <a:rPr sz="18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Gathering  of the Microsoft User Ecosystem</a:t>
            </a:r>
          </a:p>
        </p:txBody>
      </p:sp>
      <p:pic>
        <p:nvPicPr>
          <p:cNvPr id="12" name="object 10" descr="object 10">
            <a:extLst>
              <a:ext uri="{FF2B5EF4-FFF2-40B4-BE49-F238E27FC236}">
                <a16:creationId xmlns:a16="http://schemas.microsoft.com/office/drawing/2014/main" id="{F0278BBC-023B-DF94-52BD-4A186D6248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71826" y="370051"/>
            <a:ext cx="3064644" cy="110987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A10028-72AC-53E2-41A9-93F66C4F0D92}"/>
              </a:ext>
            </a:extLst>
          </p:cNvPr>
          <p:cNvSpPr txBox="1"/>
          <p:nvPr userDrawn="1"/>
        </p:nvSpPr>
        <p:spPr>
          <a:xfrm>
            <a:off x="871322" y="1922300"/>
            <a:ext cx="4656520" cy="148842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lvl="0" indent="12700" eaLnBrk="1" hangingPunct="1">
              <a:spcBef>
                <a:spcPts val="100"/>
              </a:spcBef>
              <a:defRPr sz="4400" b="1" spc="-200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sz="4488" b="1" i="0" dirty="0">
                <a:latin typeface="Poppins ExtraBold" pitchFamily="2" charset="77"/>
                <a:cs typeface="Poppins ExtraBold" pitchFamily="2" charset="77"/>
                <a:sym typeface="Calibri"/>
              </a:rPr>
              <a:t>Thank you for Attending!</a:t>
            </a:r>
          </a:p>
        </p:txBody>
      </p:sp>
      <p:pic>
        <p:nvPicPr>
          <p:cNvPr id="2" name="object 5" descr="object 5">
            <a:extLst>
              <a:ext uri="{FF2B5EF4-FFF2-40B4-BE49-F238E27FC236}">
                <a16:creationId xmlns:a16="http://schemas.microsoft.com/office/drawing/2014/main" id="{1EF262F9-B709-2611-E303-7EC4DAA820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76293" y="391714"/>
            <a:ext cx="3071937" cy="10882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5244FD-3D06-1B78-0E0C-44F75E1A71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49430" y="370051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661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6972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2033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93737" y="1668462"/>
            <a:ext cx="8583613" cy="2901145"/>
          </a:xfrm>
        </p:spPr>
        <p:txBody>
          <a:bodyPr lIns="182880" tIns="146304" rIns="182880" bIns="146304"/>
          <a:lstStyle>
            <a:lvl1pPr marL="0" indent="0">
              <a:lnSpc>
                <a:spcPct val="80000"/>
              </a:lnSpc>
              <a:spcBef>
                <a:spcPts val="1200"/>
              </a:spcBef>
              <a:buNone/>
              <a:defRPr sz="5400" spc="-300">
                <a:effectLst>
                  <a:outerShdw blurRad="190500" dist="50800" dir="5400000" algn="ctr" rotWithShape="0">
                    <a:schemeClr val="bg1"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693736" y="4678362"/>
            <a:ext cx="8583613" cy="1044406"/>
          </a:xfrm>
        </p:spPr>
        <p:txBody>
          <a:bodyPr lIns="182880" tIns="146304" rIns="182880" bIns="146304"/>
          <a:lstStyle>
            <a:lvl1pPr marL="0" indent="0">
              <a:buNone/>
              <a:defRPr sz="3200">
                <a:solidFill>
                  <a:schemeClr val="bg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Name(s)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FF575EF7-E319-0810-D124-92BF2EF67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675"/>
            <a:ext cx="12462954" cy="699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B610140-7BCF-686D-991B-F684FE8489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EE279B16-6F41-C723-91AE-5EC4BFBA4493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baseline="0" dirty="0">
                <a:solidFill>
                  <a:schemeClr val="tx1"/>
                </a:solidFill>
              </a:rPr>
              <a:t>@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-50" baseline="0" dirty="0">
                <a:solidFill>
                  <a:schemeClr val="tx1"/>
                </a:solidFill>
              </a:rPr>
              <a:t>2023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60" baseline="0" dirty="0">
                <a:solidFill>
                  <a:schemeClr val="tx1"/>
                </a:solidFill>
              </a:rPr>
              <a:t>Dynamic</a:t>
            </a:r>
            <a:r>
              <a:rPr spc="-65" baseline="0" dirty="0">
                <a:solidFill>
                  <a:schemeClr val="tx1"/>
                </a:solidFill>
              </a:rPr>
              <a:t> </a:t>
            </a:r>
            <a:r>
              <a:rPr spc="40" baseline="0" dirty="0">
                <a:solidFill>
                  <a:schemeClr val="tx1"/>
                </a:solidFill>
              </a:rPr>
              <a:t>Communities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33613-637E-9D32-3EFC-7BFFE38323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7675" y="220662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0687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383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1371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39553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26709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9163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94215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386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377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7054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2 with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7C49BC2-92CC-441C-9FE7-0D196FB5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73" y="1096963"/>
            <a:ext cx="10972800" cy="838200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A109415-2F48-445D-A1F7-77E070912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7" y="2087562"/>
            <a:ext cx="10972800" cy="3695700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682625" indent="-3429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339725" indent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6980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1418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33574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919592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1476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52118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4851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297956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477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81865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0229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32153" y="1668462"/>
            <a:ext cx="10972484" cy="4191000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682625" indent="-3429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15224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00786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9410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4371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0378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22282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94939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84496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15874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6800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9561" y="1668462"/>
            <a:ext cx="10972484" cy="41910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Tx/>
              <a:buNone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7506776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54602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29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8769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460458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4">
            <a:extLst>
              <a:ext uri="{FF2B5EF4-FFF2-40B4-BE49-F238E27FC236}">
                <a16:creationId xmlns:a16="http://schemas.microsoft.com/office/drawing/2014/main" id="{8C7378A6-45B7-E201-A3CC-DE331C5DE755}"/>
              </a:ext>
            </a:extLst>
          </p:cNvPr>
          <p:cNvSpPr txBox="1"/>
          <p:nvPr userDrawn="1"/>
        </p:nvSpPr>
        <p:spPr>
          <a:xfrm>
            <a:off x="272742" y="6629916"/>
            <a:ext cx="2736025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5">
                <a:solidFill>
                  <a:srgbClr val="3C474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326"/>
              <a:t>@ </a:t>
            </a:r>
            <a:r>
              <a:rPr sz="1326" spc="46"/>
              <a:t>2022 </a:t>
            </a:r>
            <a:r>
              <a:rPr sz="1326" spc="116"/>
              <a:t>Dynamic</a:t>
            </a:r>
            <a:r>
              <a:rPr sz="1326" spc="-127"/>
              <a:t> </a:t>
            </a:r>
            <a:r>
              <a:rPr sz="1326" spc="116"/>
              <a:t>Communities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747D17F-8049-00E0-0D9F-4050CB91654D}"/>
              </a:ext>
            </a:extLst>
          </p:cNvPr>
          <p:cNvSpPr/>
          <p:nvPr/>
        </p:nvSpPr>
        <p:spPr>
          <a:xfrm>
            <a:off x="-31090" y="6172"/>
            <a:ext cx="12498658" cy="6982183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613F70EA-798C-9580-A6E7-E435FE532BCA}"/>
              </a:ext>
            </a:extLst>
          </p:cNvPr>
          <p:cNvSpPr/>
          <p:nvPr userDrawn="1"/>
        </p:nvSpPr>
        <p:spPr>
          <a:xfrm>
            <a:off x="388640" y="279781"/>
            <a:ext cx="11659195" cy="53158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AD904B-F342-5366-3F1C-067299143AE3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224">
                <a:solidFill>
                  <a:schemeClr val="bg1"/>
                </a:solidFill>
              </a:rPr>
              <a:t>@ 2022 Dynamic Communities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F132E8A8-2D67-3511-A7BC-67004351E5F6}"/>
              </a:ext>
            </a:extLst>
          </p:cNvPr>
          <p:cNvSpPr txBox="1"/>
          <p:nvPr userDrawn="1"/>
        </p:nvSpPr>
        <p:spPr>
          <a:xfrm>
            <a:off x="466368" y="5782141"/>
            <a:ext cx="3171301" cy="62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836" spc="-7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92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836" spc="92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36" spc="66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836" spc="-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836" spc="25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C20EE-85F5-15F1-F2A0-879ED7A2A6F2}"/>
              </a:ext>
            </a:extLst>
          </p:cNvPr>
          <p:cNvGrpSpPr/>
          <p:nvPr userDrawn="1"/>
        </p:nvGrpSpPr>
        <p:grpSpPr>
          <a:xfrm>
            <a:off x="9667878" y="5699614"/>
            <a:ext cx="2798207" cy="1117276"/>
            <a:chOff x="9448800" y="332603"/>
            <a:chExt cx="2743200" cy="1095468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1BF6EC17-A997-F964-1FA8-6AD93CBA0CF2}"/>
                </a:ext>
              </a:extLst>
            </p:cNvPr>
            <p:cNvSpPr/>
            <p:nvPr userDrawn="1"/>
          </p:nvSpPr>
          <p:spPr>
            <a:xfrm>
              <a:off x="9448800" y="332603"/>
              <a:ext cx="2743200" cy="109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836"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3DBA4FA8-119E-B8B0-CBE1-38EF921DA304}"/>
                </a:ext>
              </a:extLst>
            </p:cNvPr>
            <p:cNvSpPr txBox="1"/>
            <p:nvPr userDrawn="1"/>
          </p:nvSpPr>
          <p:spPr>
            <a:xfrm>
              <a:off x="9966960" y="1115025"/>
              <a:ext cx="1980593" cy="188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indent="12953" algn="r">
                <a:spcBef>
                  <a:spcPts val="102"/>
                </a:spcBef>
                <a:defRPr sz="1200" spc="140">
                  <a:solidFill>
                    <a:srgbClr val="252F35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224" spc="102" baseline="0">
                  <a:latin typeface="Poppins" panose="00000500000000000000" pitchFamily="2" charset="0"/>
                  <a:cs typeface="Poppins" panose="00000500000000000000" pitchFamily="2" charset="0"/>
                </a:rPr>
                <a:t>For Users, By Users</a:t>
              </a:r>
              <a:endParaRPr sz="1224" spc="102" baseline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5" name="Picture 3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046028F5-24D2-822C-BC63-4B6DF798C5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080" y="548641"/>
              <a:ext cx="2286000" cy="471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70820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6923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518424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91707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81317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6053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2 no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7C49BC2-92CC-441C-9FE7-0D196FB5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73" y="1096963"/>
            <a:ext cx="10972800" cy="838200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A109415-2F48-445D-A1F7-77E070912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837" y="2087562"/>
            <a:ext cx="10972800" cy="36957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FontTx/>
              <a:buNone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28600" indent="0">
              <a:buNone/>
              <a:defRPr>
                <a:solidFill>
                  <a:schemeClr val="tx1"/>
                </a:solidFill>
              </a:defRPr>
            </a:lvl3pPr>
            <a:lvl4pPr marL="457200" indent="0">
              <a:buNone/>
              <a:defRPr>
                <a:solidFill>
                  <a:schemeClr val="tx1"/>
                </a:solidFill>
              </a:defRPr>
            </a:lvl4pPr>
            <a:lvl5pPr marL="685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2520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927655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310856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107571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159499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995344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884713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66368" y="6528224"/>
            <a:ext cx="2798207" cy="282513"/>
          </a:xfrm>
          <a:prstGeom prst="rect">
            <a:avLst/>
          </a:prstGeom>
        </p:spPr>
        <p:txBody>
          <a:bodyPr vert="horz" lIns="0" tIns="46630" rIns="93260" bIns="4663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2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37737" y="5485132"/>
            <a:ext cx="3693361" cy="2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55" y="0"/>
            <a:ext cx="12433366" cy="932603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66368" y="139891"/>
            <a:ext cx="96228" cy="65282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230" y="168094"/>
            <a:ext cx="8926455" cy="55253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kumimoji="0" lang="en-US" sz="3876" b="1" spc="-219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953" fontAlgn="auto" hangingPunct="0">
              <a:spcBef>
                <a:spcPts val="102"/>
              </a:spcBef>
            </a:pPr>
            <a:r>
              <a:rPr lang="en-US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9" y="1778056"/>
            <a:ext cx="5614351" cy="4582074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767715" y="6434964"/>
            <a:ext cx="3171301" cy="483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28" spc="-7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92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28" spc="92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181" indent="12953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28" spc="66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28" spc="-25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28" spc="25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584254" y="116575"/>
            <a:ext cx="1865471" cy="69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0" y="234450"/>
            <a:ext cx="1632287" cy="336846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889321" y="633912"/>
            <a:ext cx="1399103" cy="12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953" algn="r">
              <a:spcBef>
                <a:spcPts val="102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16" spc="102" baseline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16" spc="102" baseline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111">
            <a:extLst>
              <a:ext uri="{FF2B5EF4-FFF2-40B4-BE49-F238E27FC236}">
                <a16:creationId xmlns:a16="http://schemas.microsoft.com/office/drawing/2014/main" id="{A9AC5A4F-CB4B-CD3E-349E-55AC69C9D3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8238" y="1778055"/>
            <a:ext cx="5614351" cy="4582075"/>
          </a:xfrm>
          <a:prstGeom prst="rect">
            <a:avLst/>
          </a:prstGeom>
        </p:spPr>
        <p:txBody>
          <a:bodyPr/>
          <a:lstStyle>
            <a:lvl1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5" name="Text Placeholder 111">
            <a:extLst>
              <a:ext uri="{FF2B5EF4-FFF2-40B4-BE49-F238E27FC236}">
                <a16:creationId xmlns:a16="http://schemas.microsoft.com/office/drawing/2014/main" id="{B7BC38AD-B519-D959-F56F-9E9D771B8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399" y="1127132"/>
            <a:ext cx="5614351" cy="51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b="1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b="1"/>
              <a:t>Header</a:t>
            </a:r>
            <a:endParaRPr lang="en-US"/>
          </a:p>
        </p:txBody>
      </p:sp>
      <p:sp>
        <p:nvSpPr>
          <p:cNvPr id="6" name="Text Placeholder 111">
            <a:extLst>
              <a:ext uri="{FF2B5EF4-FFF2-40B4-BE49-F238E27FC236}">
                <a16:creationId xmlns:a16="http://schemas.microsoft.com/office/drawing/2014/main" id="{FDE22C46-3CCC-4344-85CA-086CB46037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8238" y="1142313"/>
            <a:ext cx="5614351" cy="511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b="1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91436" indent="-291436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94185019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2932" y="1668462"/>
            <a:ext cx="5038106" cy="4191000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latin typeface="Poppins" pitchFamily="2" charset="77"/>
                <a:cs typeface="Poppins" pitchFamily="2" charset="77"/>
              </a:defRPr>
            </a:lvl1pPr>
            <a:lvl2pPr marL="531166" indent="-233195">
              <a:defRPr sz="2400">
                <a:latin typeface="Poppins" pitchFamily="2" charset="77"/>
                <a:cs typeface="Poppins" pitchFamily="2" charset="77"/>
              </a:defRPr>
            </a:lvl2pPr>
            <a:lvl3pPr marL="699585" indent="-168419">
              <a:tabLst/>
              <a:defRPr sz="2000">
                <a:latin typeface="Poppins" pitchFamily="2" charset="77"/>
                <a:cs typeface="Poppins" pitchFamily="2" charset="77"/>
              </a:defRPr>
            </a:lvl3pPr>
            <a:lvl4pPr marL="880958" indent="-181374">
              <a:defRPr>
                <a:latin typeface="Poppins" pitchFamily="2" charset="77"/>
                <a:cs typeface="Poppins" pitchFamily="2" charset="77"/>
              </a:defRPr>
            </a:lvl4pPr>
            <a:lvl5pPr marL="1049377" indent="-168419">
              <a:tabLst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18237" y="1668462"/>
            <a:ext cx="5486400" cy="4191000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latin typeface="Poppins" pitchFamily="2" charset="77"/>
                <a:cs typeface="Poppins" pitchFamily="2" charset="77"/>
              </a:defRPr>
            </a:lvl1pPr>
            <a:lvl2pPr marL="531166" indent="-233195">
              <a:defRPr sz="2400">
                <a:latin typeface="Poppins" pitchFamily="2" charset="77"/>
                <a:cs typeface="Poppins" pitchFamily="2" charset="77"/>
              </a:defRPr>
            </a:lvl2pPr>
            <a:lvl3pPr marL="699585" indent="-168419">
              <a:tabLst/>
              <a:defRPr sz="2000">
                <a:latin typeface="Poppins" pitchFamily="2" charset="77"/>
                <a:cs typeface="Poppins" pitchFamily="2" charset="77"/>
              </a:defRPr>
            </a:lvl3pPr>
            <a:lvl4pPr marL="880958" indent="-181374">
              <a:defRPr>
                <a:latin typeface="Poppins" pitchFamily="2" charset="77"/>
                <a:cs typeface="Poppins" pitchFamily="2" charset="77"/>
              </a:defRPr>
            </a:lvl4pPr>
            <a:lvl5pPr marL="1049377" indent="-168419">
              <a:tabLst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9689" y="1668462"/>
            <a:ext cx="5021348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None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3pPr>
            <a:lvl4pPr marL="460375" indent="0">
              <a:buNone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18237" y="1668462"/>
            <a:ext cx="5486400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0" indent="0">
              <a:buNone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2pPr>
            <a:lvl3pPr marL="231775" indent="0">
              <a:buNone/>
              <a:tabLst/>
              <a:defRPr sz="20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3pPr>
            <a:lvl4pPr marL="460375" indent="0">
              <a:buNone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4pPr>
            <a:lvl5pPr marL="685800" indent="0">
              <a:buNone/>
              <a:tabLst/>
              <a:defRPr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2125662"/>
            <a:ext cx="7315200" cy="2286000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b="1" i="0" spc="-100" baseline="0">
                <a:solidFill>
                  <a:schemeClr val="tx1"/>
                </a:solidFill>
                <a:latin typeface="Poppins ExtraBold" pitchFamily="2" charset="77"/>
                <a:cs typeface="Poppins ExtraBold" pitchFamily="2" charset="7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3D495861-0AB7-103A-179C-68129584113B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-1" y="-1675"/>
            <a:ext cx="12462954" cy="69962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 dirty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 dirty="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 dirty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 dirty="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 dirty="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 dirty="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dirty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 dirty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 dirty="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1" name="object 3" descr="object 3">
            <a:extLst>
              <a:ext uri="{FF2B5EF4-FFF2-40B4-BE49-F238E27FC236}">
                <a16:creationId xmlns:a16="http://schemas.microsoft.com/office/drawing/2014/main" id="{ED07FE4C-C6B5-2805-54E2-372049C162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object 10">
            <a:extLst>
              <a:ext uri="{FF2B5EF4-FFF2-40B4-BE49-F238E27FC236}">
                <a16:creationId xmlns:a16="http://schemas.microsoft.com/office/drawing/2014/main" id="{FDAC7605-1A2A-2BC3-3AC8-3BD446317472}"/>
              </a:ext>
            </a:extLst>
          </p:cNvPr>
          <p:cNvSpPr txBox="1"/>
          <p:nvPr userDrawn="1"/>
        </p:nvSpPr>
        <p:spPr>
          <a:xfrm>
            <a:off x="713677" y="6469062"/>
            <a:ext cx="268414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@</a:t>
            </a:r>
            <a:r>
              <a:rPr sz="1200" spc="-6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-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2023</a:t>
            </a:r>
            <a:r>
              <a:rPr sz="1200" spc="-6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6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Dynamic</a:t>
            </a:r>
            <a:r>
              <a:rPr sz="1200" spc="-6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sz="1200" spc="4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Communities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5F8AC8-55C1-1E94-6F6A-6F8EF7ACDFA7}"/>
              </a:ext>
            </a:extLst>
          </p:cNvPr>
          <p:cNvPicPr>
            <a:picLocks noChangeAspect="1"/>
          </p:cNvPicPr>
          <p:nvPr userDrawn="1"/>
        </p:nvPicPr>
        <p:blipFill>
          <a:blip r:embed="rId71"/>
          <a:stretch>
            <a:fillRect/>
          </a:stretch>
        </p:blipFill>
        <p:spPr>
          <a:xfrm>
            <a:off x="9364154" y="118013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14" r:id="rId2"/>
    <p:sldLayoutId id="2147484339" r:id="rId3"/>
    <p:sldLayoutId id="2147484295" r:id="rId4"/>
    <p:sldLayoutId id="2147484340" r:id="rId5"/>
    <p:sldLayoutId id="2147484302" r:id="rId6"/>
    <p:sldLayoutId id="2147484245" r:id="rId7"/>
    <p:sldLayoutId id="2147484297" r:id="rId8"/>
    <p:sldLayoutId id="2147484264" r:id="rId9"/>
    <p:sldLayoutId id="2147484338" r:id="rId10"/>
    <p:sldLayoutId id="2147484263" r:id="rId11"/>
    <p:sldLayoutId id="2147484337" r:id="rId12"/>
    <p:sldLayoutId id="2147484341" r:id="rId13"/>
    <p:sldLayoutId id="2147484342" r:id="rId14"/>
    <p:sldLayoutId id="2147484344" r:id="rId15"/>
    <p:sldLayoutId id="2147484345" r:id="rId16"/>
    <p:sldLayoutId id="2147484347" r:id="rId17"/>
    <p:sldLayoutId id="2147484369" r:id="rId18"/>
    <p:sldLayoutId id="2147484370" r:id="rId19"/>
    <p:sldLayoutId id="2147484372" r:id="rId20"/>
    <p:sldLayoutId id="2147484373" r:id="rId21"/>
    <p:sldLayoutId id="2147484374" r:id="rId22"/>
    <p:sldLayoutId id="2147484375" r:id="rId23"/>
    <p:sldLayoutId id="2147484376" r:id="rId24"/>
    <p:sldLayoutId id="2147484377" r:id="rId25"/>
    <p:sldLayoutId id="2147484378" r:id="rId26"/>
    <p:sldLayoutId id="2147484379" r:id="rId27"/>
    <p:sldLayoutId id="2147484380" r:id="rId28"/>
    <p:sldLayoutId id="2147484381" r:id="rId29"/>
    <p:sldLayoutId id="2147484382" r:id="rId30"/>
    <p:sldLayoutId id="2147484383" r:id="rId31"/>
    <p:sldLayoutId id="2147484384" r:id="rId32"/>
    <p:sldLayoutId id="2147484385" r:id="rId33"/>
    <p:sldLayoutId id="2147484386" r:id="rId34"/>
    <p:sldLayoutId id="2147484387" r:id="rId35"/>
    <p:sldLayoutId id="2147484388" r:id="rId36"/>
    <p:sldLayoutId id="2147484389" r:id="rId37"/>
    <p:sldLayoutId id="2147484390" r:id="rId38"/>
    <p:sldLayoutId id="2147484391" r:id="rId39"/>
    <p:sldLayoutId id="2147484392" r:id="rId40"/>
    <p:sldLayoutId id="2147484393" r:id="rId41"/>
    <p:sldLayoutId id="2147484394" r:id="rId42"/>
    <p:sldLayoutId id="2147484395" r:id="rId43"/>
    <p:sldLayoutId id="2147484396" r:id="rId44"/>
    <p:sldLayoutId id="2147484397" r:id="rId45"/>
    <p:sldLayoutId id="2147484398" r:id="rId46"/>
    <p:sldLayoutId id="2147484399" r:id="rId47"/>
    <p:sldLayoutId id="2147484400" r:id="rId48"/>
    <p:sldLayoutId id="2147484401" r:id="rId49"/>
    <p:sldLayoutId id="2147484402" r:id="rId50"/>
    <p:sldLayoutId id="2147484403" r:id="rId51"/>
    <p:sldLayoutId id="2147484404" r:id="rId52"/>
    <p:sldLayoutId id="2147484405" r:id="rId53"/>
    <p:sldLayoutId id="2147484406" r:id="rId54"/>
    <p:sldLayoutId id="2147484407" r:id="rId55"/>
    <p:sldLayoutId id="2147484408" r:id="rId56"/>
    <p:sldLayoutId id="2147484409" r:id="rId57"/>
    <p:sldLayoutId id="2147484410" r:id="rId58"/>
    <p:sldLayoutId id="2147484411" r:id="rId59"/>
    <p:sldLayoutId id="2147484412" r:id="rId60"/>
    <p:sldLayoutId id="2147484413" r:id="rId61"/>
    <p:sldLayoutId id="2147484414" r:id="rId62"/>
    <p:sldLayoutId id="2147484415" r:id="rId63"/>
    <p:sldLayoutId id="2147484416" r:id="rId64"/>
    <p:sldLayoutId id="2147484417" r:id="rId65"/>
    <p:sldLayoutId id="2147484419" r:id="rId6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Poppins" pitchFamily="2" charset="77"/>
          <a:ea typeface="+mn-ea"/>
          <a:cs typeface="Poppins" pitchFamily="2" charset="77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Poppins" pitchFamily="2" charset="77"/>
          <a:ea typeface="+mn-ea"/>
          <a:cs typeface="Poppins" pitchFamily="2" charset="77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Poppins" pitchFamily="2" charset="77"/>
          <a:ea typeface="+mn-ea"/>
          <a:cs typeface="Poppins" pitchFamily="2" charset="77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ynamics365musings.com/d365-sales-order-totals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ngeethwiki.blogspot.com/2017/09/extensible-controls-in-dynamics-365-for.html" TargetMode="External"/><Relationship Id="rId2" Type="http://schemas.openxmlformats.org/officeDocument/2006/relationships/hyperlink" Target="https://www.youtube.com/watch?v=QrIjTN6Vey4&amp;t=149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omicax.com/" TargetMode="External"/><Relationship Id="rId2" Type="http://schemas.openxmlformats.org/officeDocument/2006/relationships/hyperlink" Target="mailto:nclouse@envistacorp.com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mics365musings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hyperlink" Target="https://learn.microsoft.com/en-us/dynamics365/fin-ops-core/fin-ops/get-started/grid-capabilities" TargetMode="Externa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dynamics365musings.com/d365-table-browser/" TargetMode="Externa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9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github.com/TrudAX/TRUDUtilsD365" TargetMode="Externa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sangeethwiki.blogspot.com/2017/09/extensible-controls-in-dynamics-365-for.html" TargetMode="External"/><Relationship Id="rId3" Type="http://schemas.openxmlformats.org/officeDocument/2006/relationships/hyperlink" Target="https://docs.microsoft.com/en-us/dynamics365/fin-ops-core/dev-itpro/dev-ref/xpp-business-run-time-functions" TargetMode="External"/><Relationship Id="rId7" Type="http://schemas.openxmlformats.org/officeDocument/2006/relationships/hyperlink" Target="https://www.youtube.com/watch?v=QrIjTN6Vey4&amp;t=149s" TargetMode="External"/><Relationship Id="rId2" Type="http://schemas.openxmlformats.org/officeDocument/2006/relationships/hyperlink" Target="http://www.atomicax.com/article/d365fotools-and-vs2017-manhattan-project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ynamics365musings.com/d365-sales-order-totals/" TargetMode="External"/><Relationship Id="rId5" Type="http://schemas.openxmlformats.org/officeDocument/2006/relationships/hyperlink" Target="https://jatomas.com/en/2020/05/02/dark-mode-visual-studio-x-code-editor/" TargetMode="External"/><Relationship Id="rId4" Type="http://schemas.openxmlformats.org/officeDocument/2006/relationships/hyperlink" Target="https://docs.microsoft.com/en-us/dynamics365/fin-ops-core/dev-itpro/dev-ref/xpp-string-run-time-functions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dAX/TRUDUtilsD365" TargetMode="External"/><Relationship Id="rId2" Type="http://schemas.openxmlformats.org/officeDocument/2006/relationships/hyperlink" Target="https://ariste.info/en/2021/06/socratex-application-checker/" TargetMode="Externa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mics.fo/" TargetMode="External"/><Relationship Id="rId2" Type="http://schemas.openxmlformats.org/officeDocument/2006/relationships/hyperlink" Target="http://www.atomicax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linkedin.com/in/peter-ramer-0500999/" TargetMode="External"/><Relationship Id="rId5" Type="http://schemas.openxmlformats.org/officeDocument/2006/relationships/hyperlink" Target="http://www.dynamics365musings.com/" TargetMode="External"/><Relationship Id="rId4" Type="http://schemas.openxmlformats.org/officeDocument/2006/relationships/hyperlink" Target="https://www.linkedin.com/in/nathanclouseax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B4F8C46-0305-374B-1CFE-286747264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459970" cy="6994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AE9BAD-D950-CD53-7583-F9930813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81"/>
            <a:ext cx="12436475" cy="6999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1EFD11-1E3F-0558-74F4-76034C9ED557}"/>
              </a:ext>
            </a:extLst>
          </p:cNvPr>
          <p:cNvSpPr txBox="1"/>
          <p:nvPr/>
        </p:nvSpPr>
        <p:spPr>
          <a:xfrm>
            <a:off x="9122633" y="-1"/>
            <a:ext cx="3314700" cy="157658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0" b="1" dirty="0">
                <a:latin typeface="Poppins ExtraBold" pitchFamily="2" charset="77"/>
                <a:cs typeface="Poppins ExtraBold" pitchFamily="2" charset="77"/>
              </a:rPr>
              <a:t>2023</a:t>
            </a:r>
          </a:p>
        </p:txBody>
      </p:sp>
      <p:pic>
        <p:nvPicPr>
          <p:cNvPr id="17" name="Picture 16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DA7104A4-1876-F218-924C-1DBE7991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7" y="244098"/>
            <a:ext cx="7211562" cy="1669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0AAEF-F784-DB2E-1B8C-09503340B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224" y="1956816"/>
            <a:ext cx="2133079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4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Code</a:t>
            </a:r>
          </a:p>
        </p:txBody>
      </p:sp>
      <p:pic>
        <p:nvPicPr>
          <p:cNvPr id="4" name="comment uncomment">
            <a:hlinkClick r:id="" action="ppaction://media"/>
            <a:extLst>
              <a:ext uri="{FF2B5EF4-FFF2-40B4-BE49-F238E27FC236}">
                <a16:creationId xmlns:a16="http://schemas.microsoft.com/office/drawing/2014/main" id="{93E58562-B9AA-3BF0-CCBE-D25AD896246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4" y="1706562"/>
            <a:ext cx="8291678" cy="4273079"/>
          </a:xfrm>
          <a:prstGeom prst="rect">
            <a:avLst/>
          </a:prstGeom>
        </p:spPr>
      </p:pic>
      <p:pic>
        <p:nvPicPr>
          <p:cNvPr id="6" name="Picture 5" descr="A cartoon of a person running&#10;&#10;Description automatically generated">
            <a:extLst>
              <a:ext uri="{FF2B5EF4-FFF2-40B4-BE49-F238E27FC236}">
                <a16:creationId xmlns:a16="http://schemas.microsoft.com/office/drawing/2014/main" id="{6F12C48E-29EB-4C59-C5AC-2681F4B7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837" y="1504481"/>
            <a:ext cx="2143125" cy="2143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DCDAA-2096-435A-748D-F089C25EBA0F}"/>
              </a:ext>
            </a:extLst>
          </p:cNvPr>
          <p:cNvSpPr txBox="1"/>
          <p:nvPr/>
        </p:nvSpPr>
        <p:spPr>
          <a:xfrm>
            <a:off x="623984" y="1248342"/>
            <a:ext cx="6230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CTRL K, CTRL U</a:t>
            </a:r>
          </a:p>
        </p:txBody>
      </p:sp>
    </p:spTree>
    <p:extLst>
      <p:ext uri="{BB962C8B-B14F-4D97-AF65-F5344CB8AC3E}">
        <p14:creationId xmlns:p14="http://schemas.microsoft.com/office/powerpoint/2010/main" val="39174093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Uncomment Code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ADF636-961E-974E-3F5A-A4F659B7684E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CTRL K, CTRL U</a:t>
            </a:r>
          </a:p>
          <a:p>
            <a:endParaRPr lang="en-US" dirty="0"/>
          </a:p>
        </p:txBody>
      </p:sp>
      <p:pic>
        <p:nvPicPr>
          <p:cNvPr id="5" name="comment uncomment">
            <a:hlinkClick r:id="" action="ppaction://media"/>
            <a:extLst>
              <a:ext uri="{FF2B5EF4-FFF2-40B4-BE49-F238E27FC236}">
                <a16:creationId xmlns:a16="http://schemas.microsoft.com/office/drawing/2014/main" id="{235D70D9-2722-AA90-8692-E3022B0E40C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090" y="1799267"/>
            <a:ext cx="8108201" cy="4560863"/>
          </a:xfrm>
          <a:prstGeom prst="rect">
            <a:avLst/>
          </a:prstGeom>
        </p:spPr>
      </p:pic>
      <p:pic>
        <p:nvPicPr>
          <p:cNvPr id="7" name="Picture 6" descr="A toy figurine of a person&#10;&#10;Description automatically generated">
            <a:extLst>
              <a:ext uri="{FF2B5EF4-FFF2-40B4-BE49-F238E27FC236}">
                <a16:creationId xmlns:a16="http://schemas.microsoft.com/office/drawing/2014/main" id="{286C09A8-83F5-C6F8-E2CE-D3AED573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950066"/>
            <a:ext cx="2325558" cy="42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705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Code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DBD6E7F-6A50-AA2A-661E-9BAA8130B769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CTRL K , D </a:t>
            </a:r>
          </a:p>
          <a:p>
            <a:endParaRPr lang="en-US"/>
          </a:p>
        </p:txBody>
      </p:sp>
      <p:pic>
        <p:nvPicPr>
          <p:cNvPr id="5" name="format code">
            <a:hlinkClick r:id="" action="ppaction://media"/>
            <a:extLst>
              <a:ext uri="{FF2B5EF4-FFF2-40B4-BE49-F238E27FC236}">
                <a16:creationId xmlns:a16="http://schemas.microsoft.com/office/drawing/2014/main" id="{19F15D23-D767-8B91-6756-C91A53BE01D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30" y="1680288"/>
            <a:ext cx="8319719" cy="4679842"/>
          </a:xfrm>
          <a:prstGeom prst="rect">
            <a:avLst/>
          </a:prstGeom>
        </p:spPr>
      </p:pic>
      <p:pic>
        <p:nvPicPr>
          <p:cNvPr id="7" name="Picture 6" descr="A cartoon character with a green hat and mustache&#10;&#10;Description automatically generated">
            <a:extLst>
              <a:ext uri="{FF2B5EF4-FFF2-40B4-BE49-F238E27FC236}">
                <a16:creationId xmlns:a16="http://schemas.microsoft.com/office/drawing/2014/main" id="{DBB3C9DC-174C-4EBA-0D1E-B3AD4492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54" y="2049462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Breakpoints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89F0AD-EE27-DF5F-F4D1-E67881BE5215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F9</a:t>
            </a:r>
          </a:p>
          <a:p>
            <a:endParaRPr lang="en-US" dirty="0"/>
          </a:p>
        </p:txBody>
      </p:sp>
      <p:pic>
        <p:nvPicPr>
          <p:cNvPr id="5" name="breakpoints">
            <a:hlinkClick r:id="" action="ppaction://media"/>
            <a:extLst>
              <a:ext uri="{FF2B5EF4-FFF2-40B4-BE49-F238E27FC236}">
                <a16:creationId xmlns:a16="http://schemas.microsoft.com/office/drawing/2014/main" id="{0F54DB5E-18B4-54AF-BDD8-7B7142F0E7E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68" y="1566717"/>
            <a:ext cx="8521623" cy="4793413"/>
          </a:xfrm>
          <a:prstGeom prst="rect">
            <a:avLst/>
          </a:prstGeom>
        </p:spPr>
      </p:pic>
      <p:pic>
        <p:nvPicPr>
          <p:cNvPr id="7" name="Picture 6" descr="A cartoon character in a video game&#10;&#10;Description automatically generated">
            <a:extLst>
              <a:ext uri="{FF2B5EF4-FFF2-40B4-BE49-F238E27FC236}">
                <a16:creationId xmlns:a16="http://schemas.microsoft.com/office/drawing/2014/main" id="{16F982C3-3664-6B6B-2661-1632DF2F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4" y="2506662"/>
            <a:ext cx="3153226" cy="31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99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(Main Thing)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FA02633-EFA5-4C1B-42AD-26D52AEC274D}"/>
              </a:ext>
            </a:extLst>
          </p:cNvPr>
          <p:cNvSpPr txBox="1">
            <a:spLocks/>
          </p:cNvSpPr>
          <p:nvPr/>
        </p:nvSpPr>
        <p:spPr>
          <a:xfrm>
            <a:off x="466369" y="1118812"/>
            <a:ext cx="5614351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Hit F9 in design view to go to the main thing for the item selected</a:t>
            </a:r>
          </a:p>
          <a:p>
            <a:r>
              <a:rPr lang="en-US"/>
              <a:t>F9 on a table extension will take you to the base table</a:t>
            </a:r>
          </a:p>
          <a:p>
            <a:r>
              <a:rPr lang="en-US"/>
              <a:t>F9 on a field will take you to the EDT</a:t>
            </a:r>
          </a:p>
          <a:p>
            <a:r>
              <a:rPr lang="en-US"/>
              <a:t>F9 on a field with a relationship will take you to the related table</a:t>
            </a:r>
          </a:p>
          <a:p>
            <a:endParaRPr lang="en-US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E7ABE1D-E334-E8CE-71CD-5352774B2268}"/>
              </a:ext>
            </a:extLst>
          </p:cNvPr>
          <p:cNvSpPr txBox="1">
            <a:spLocks/>
          </p:cNvSpPr>
          <p:nvPr/>
        </p:nvSpPr>
        <p:spPr>
          <a:xfrm>
            <a:off x="6218238" y="1118812"/>
            <a:ext cx="5614351" cy="5241318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+mn-ea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+mn-ea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+mn-ea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F9 on a field in a data entity will open the table/entity for that field</a:t>
            </a:r>
          </a:p>
          <a:p>
            <a:r>
              <a:rPr lang="en-US"/>
              <a:t>F9 on COC Extension Class will take you to the main class</a:t>
            </a:r>
          </a:p>
          <a:p>
            <a:endParaRPr lang="en-US"/>
          </a:p>
        </p:txBody>
      </p:sp>
      <p:pic>
        <p:nvPicPr>
          <p:cNvPr id="7" name="Picture 6" descr="A toy figurine of a person&#10;&#10;Description automatically generated">
            <a:extLst>
              <a:ext uri="{FF2B5EF4-FFF2-40B4-BE49-F238E27FC236}">
                <a16:creationId xmlns:a16="http://schemas.microsoft.com/office/drawing/2014/main" id="{737678E9-0439-A879-F8EF-98751DA38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37" y="4862984"/>
            <a:ext cx="4457700" cy="195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97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Event Handlers - Methods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02366B1-0BF0-DD95-441D-4F0DE45EBB4F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 design view, expand methods, right click, copy event handler</a:t>
            </a:r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0FAA584-5390-7B76-86B9-D3C8CD2AD24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11" y="2551581"/>
            <a:ext cx="5284752" cy="3758873"/>
          </a:xfrm>
          <a:prstGeom prst="rect">
            <a:avLst/>
          </a:prstGeom>
        </p:spPr>
      </p:pic>
      <p:pic>
        <p:nvPicPr>
          <p:cNvPr id="7" name="Picture 6" descr="A toy figurine of a cartoon character&#10;&#10;Description automatically generated">
            <a:extLst>
              <a:ext uri="{FF2B5EF4-FFF2-40B4-BE49-F238E27FC236}">
                <a16:creationId xmlns:a16="http://schemas.microsoft.com/office/drawing/2014/main" id="{3D340761-8281-BC11-89A5-E23FAC3F5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" y="2278399"/>
            <a:ext cx="2223140" cy="359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2302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Event Handler - Events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466565-F3A0-EF25-352C-18587C0AF4B4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 design view, expand events, right click, copy event handler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53327E7-AF71-1E89-3EF5-4C3D2740D4A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76" y="2765169"/>
            <a:ext cx="3856221" cy="3331698"/>
          </a:xfrm>
          <a:prstGeom prst="rect">
            <a:avLst/>
          </a:prstGeom>
        </p:spPr>
      </p:pic>
      <p:pic>
        <p:nvPicPr>
          <p:cNvPr id="7" name="Picture 6" descr="A toy figurine of a person&#10;&#10;Description automatically generated">
            <a:extLst>
              <a:ext uri="{FF2B5EF4-FFF2-40B4-BE49-F238E27FC236}">
                <a16:creationId xmlns:a16="http://schemas.microsoft.com/office/drawing/2014/main" id="{F96C82C4-4647-0A93-72DB-A87237B92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37" y="2283256"/>
            <a:ext cx="2324531" cy="35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41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order Totals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311AB4-20BF-0D0E-5E81-695DBC3FB788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93260" tIns="46630" rIns="93260" bIns="46630" rtlCol="0" anchor="t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>
                <a:latin typeface="Poppins"/>
                <a:cs typeface="Poppins"/>
                <a:hlinkClick r:id="rId2"/>
              </a:rPr>
              <a:t>https://dynamics365musings.com/d365-sales-order-totals/</a:t>
            </a:r>
            <a:endParaRPr lang="en-US"/>
          </a:p>
          <a:p>
            <a:pPr marL="0" indent="0">
              <a:buFont typeface="Arial" pitchFamily="34" charset="0"/>
              <a:buNone/>
            </a:pPr>
            <a:endParaRPr lang="en-US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A5DBE73-55FE-27F2-0038-7555C4FA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4" y="1752299"/>
            <a:ext cx="5384077" cy="4105668"/>
          </a:xfrm>
          <a:prstGeom prst="rect">
            <a:avLst/>
          </a:prstGeom>
        </p:spPr>
      </p:pic>
      <p:pic>
        <p:nvPicPr>
          <p:cNvPr id="7" name="Picture 6" descr="A cartoon character in the air&#10;&#10;Description automatically generated">
            <a:extLst>
              <a:ext uri="{FF2B5EF4-FFF2-40B4-BE49-F238E27FC236}">
                <a16:creationId xmlns:a16="http://schemas.microsoft.com/office/drawing/2014/main" id="{1412F8AE-9B3E-A332-1126-2E2C1D345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32637" y="1752299"/>
            <a:ext cx="3989567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277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Extensible Controls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000510C-F9C9-55EC-BC22-E66C52EAFC21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93260" tIns="46630" rIns="93260" bIns="46630" rtlCol="0" anchor="t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"/>
                <a:cs typeface="Poppins"/>
                <a:hlinkClick r:id="rId2"/>
              </a:rPr>
              <a:t>https://www.youtube.com/watch?v=QrIjTN6Vey4&amp;t=149s</a:t>
            </a:r>
            <a:r>
              <a:rPr lang="en-US">
                <a:latin typeface="Poppins"/>
                <a:cs typeface="Poppins"/>
              </a:rPr>
              <a:t> </a:t>
            </a:r>
          </a:p>
          <a:p>
            <a:r>
              <a:rPr lang="en-US">
                <a:latin typeface="Poppins"/>
                <a:cs typeface="Poppins"/>
                <a:hlinkClick r:id="rId3"/>
              </a:rPr>
              <a:t>https://sangeethwiki.blogspot.com/2017/09/extensible-controls-in-dynamics-365-for.html</a:t>
            </a:r>
            <a:r>
              <a:rPr lang="en-US">
                <a:latin typeface="Poppins"/>
                <a:cs typeface="Poppins"/>
              </a:rPr>
              <a:t> </a:t>
            </a:r>
          </a:p>
          <a:p>
            <a:r>
              <a:rPr lang="en-US">
                <a:latin typeface="Poppins"/>
                <a:cs typeface="Poppins"/>
              </a:rPr>
              <a:t>Use Javascript and html to create your own D365 controls.</a:t>
            </a:r>
            <a:endParaRPr lang="en-US" dirty="0"/>
          </a:p>
        </p:txBody>
      </p:sp>
      <p:pic>
        <p:nvPicPr>
          <p:cNvPr id="8" name="Picture 7" descr="A cartoon character holding a tennis racket&#10;&#10;Description automatically generated">
            <a:extLst>
              <a:ext uri="{FF2B5EF4-FFF2-40B4-BE49-F238E27FC236}">
                <a16:creationId xmlns:a16="http://schemas.microsoft.com/office/drawing/2014/main" id="{1FF2A2FA-CD63-A465-DB37-932AFAD5A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37" y="3116262"/>
            <a:ext cx="5540023" cy="311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3360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Special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5EE906-3EB4-B493-6E70-6C8EF7BC52F4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&gt; Paste Special</a:t>
            </a:r>
          </a:p>
          <a:p>
            <a:r>
              <a:rPr lang="en-US"/>
              <a:t>XML as Class</a:t>
            </a:r>
          </a:p>
          <a:p>
            <a:r>
              <a:rPr lang="en-US"/>
              <a:t>JSON as Class</a:t>
            </a:r>
          </a:p>
          <a:p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65D59D3-1C8C-722D-6ED9-262C415CFE2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37" y="1668461"/>
            <a:ext cx="5486400" cy="4153585"/>
          </a:xfrm>
          <a:prstGeom prst="rect">
            <a:avLst/>
          </a:prstGeom>
        </p:spPr>
      </p:pic>
      <p:pic>
        <p:nvPicPr>
          <p:cNvPr id="7" name="Picture 6" descr="A cartoon character in a red garment&#10;&#10;Description automatically generated">
            <a:extLst>
              <a:ext uri="{FF2B5EF4-FFF2-40B4-BE49-F238E27FC236}">
                <a16:creationId xmlns:a16="http://schemas.microsoft.com/office/drawing/2014/main" id="{E540DF7C-E5B1-80B7-27A6-D914C7DA5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19" y="1273550"/>
            <a:ext cx="2375310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89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X++ Extreme: Boost Your Development Skills with Proven Tips and Tricks</a:t>
            </a:r>
            <a:endParaRPr lang="en-US" b="1" dirty="0">
              <a:solidFill>
                <a:srgbClr val="1E2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0330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Special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19DB34-1C1C-92B2-2B1B-4403C5C9BC0D}"/>
              </a:ext>
            </a:extLst>
          </p:cNvPr>
          <p:cNvSpPr>
            <a:spLocks noGrp="1"/>
          </p:cNvSpPr>
          <p:nvPr/>
        </p:nvSpPr>
        <p:spPr>
          <a:xfrm>
            <a:off x="847042" y="1465946"/>
            <a:ext cx="5284752" cy="4437962"/>
          </a:xfrm>
          <a:prstGeom prst="rect">
            <a:avLst/>
          </a:prstGeom>
        </p:spPr>
        <p:txBody>
          <a:bodyPr vert="horz" lIns="93260" tIns="46630" rIns="93260" bIns="4663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6" dirty="0"/>
              <a:t>{"menu": {</a:t>
            </a:r>
          </a:p>
          <a:p>
            <a:pPr marL="0" indent="0">
              <a:buNone/>
            </a:pPr>
            <a:r>
              <a:rPr lang="en-US" sz="2856" dirty="0"/>
              <a:t>  "id": "file",</a:t>
            </a:r>
          </a:p>
          <a:p>
            <a:pPr marL="0" indent="0">
              <a:buNone/>
            </a:pPr>
            <a:r>
              <a:rPr lang="en-US" sz="2856" dirty="0"/>
              <a:t>  "value": "File",</a:t>
            </a:r>
          </a:p>
          <a:p>
            <a:pPr marL="0" indent="0">
              <a:buNone/>
            </a:pPr>
            <a:r>
              <a:rPr lang="en-US" sz="2856" dirty="0"/>
              <a:t>  "popup": {</a:t>
            </a:r>
          </a:p>
          <a:p>
            <a:pPr marL="0" indent="0">
              <a:buNone/>
            </a:pPr>
            <a:r>
              <a:rPr lang="en-US" sz="2856" dirty="0"/>
              <a:t>    "</a:t>
            </a:r>
            <a:r>
              <a:rPr lang="en-US" sz="2856" dirty="0" err="1"/>
              <a:t>menuitem</a:t>
            </a:r>
            <a:r>
              <a:rPr lang="en-US" sz="2856" dirty="0"/>
              <a:t>": [</a:t>
            </a:r>
          </a:p>
          <a:p>
            <a:pPr marL="0" indent="0">
              <a:buNone/>
            </a:pPr>
            <a:r>
              <a:rPr lang="en-US" sz="2856" dirty="0"/>
              <a:t>      {"value": "New", "onclick": "</a:t>
            </a:r>
            <a:r>
              <a:rPr lang="en-US" sz="2856" dirty="0" err="1"/>
              <a:t>CreateNewDoc</a:t>
            </a:r>
            <a:r>
              <a:rPr lang="en-US" sz="2856" dirty="0"/>
              <a:t>()"},</a:t>
            </a:r>
          </a:p>
          <a:p>
            <a:pPr marL="0" indent="0">
              <a:buNone/>
            </a:pPr>
            <a:r>
              <a:rPr lang="en-US" sz="2856" dirty="0"/>
              <a:t>      {"value": "Open", "onclick": "OpenDoc()"},</a:t>
            </a:r>
          </a:p>
          <a:p>
            <a:pPr marL="0" indent="0">
              <a:buNone/>
            </a:pPr>
            <a:r>
              <a:rPr lang="en-US" sz="2856" dirty="0"/>
              <a:t>      {"value": "Close", "onclick": "</a:t>
            </a:r>
            <a:r>
              <a:rPr lang="en-US" sz="2856" dirty="0" err="1"/>
              <a:t>CloseDoc</a:t>
            </a:r>
            <a:r>
              <a:rPr lang="en-US" sz="2856" dirty="0"/>
              <a:t>()"}</a:t>
            </a:r>
          </a:p>
          <a:p>
            <a:pPr marL="0" indent="0">
              <a:buNone/>
            </a:pPr>
            <a:r>
              <a:rPr lang="en-US" sz="2856" dirty="0"/>
              <a:t>    ]</a:t>
            </a:r>
          </a:p>
          <a:p>
            <a:pPr marL="0" indent="0">
              <a:buNone/>
            </a:pPr>
            <a:r>
              <a:rPr lang="en-US" sz="2856" dirty="0"/>
              <a:t>  }</a:t>
            </a:r>
          </a:p>
          <a:p>
            <a:pPr marL="0" indent="0">
              <a:buNone/>
            </a:pPr>
            <a:r>
              <a:rPr lang="en-US" sz="2856" dirty="0"/>
              <a:t>}}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CC15102-FB2A-8B7D-2BBE-DDAD4C0B050D}"/>
              </a:ext>
            </a:extLst>
          </p:cNvPr>
          <p:cNvSpPr>
            <a:spLocks noGrp="1"/>
          </p:cNvSpPr>
          <p:nvPr/>
        </p:nvSpPr>
        <p:spPr>
          <a:xfrm>
            <a:off x="6287228" y="1465946"/>
            <a:ext cx="5284752" cy="4437962"/>
          </a:xfrm>
          <a:prstGeom prst="rect">
            <a:avLst/>
          </a:prstGeom>
        </p:spPr>
        <p:txBody>
          <a:bodyPr vert="horz" lIns="93260" tIns="46630" rIns="93260" bIns="4663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2B91AF"/>
                </a:solidFill>
                <a:latin typeface="Consolas" panose="020B0609020204030204" pitchFamily="49" charset="0"/>
              </a:rPr>
              <a:t>Menu</a:t>
            </a: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value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Popup </a:t>
            </a:r>
            <a:r>
              <a:rPr lang="en-US" sz="1836" err="1">
                <a:solidFill>
                  <a:srgbClr val="000000"/>
                </a:solidFill>
                <a:latin typeface="Consolas" panose="020B0609020204030204" pitchFamily="49" charset="0"/>
              </a:rPr>
              <a:t>popup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2B91AF"/>
                </a:solidFill>
                <a:latin typeface="Consolas" panose="020B0609020204030204" pitchFamily="49" charset="0"/>
              </a:rPr>
              <a:t>Popup</a:t>
            </a: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 err="1">
                <a:solidFill>
                  <a:srgbClr val="000000"/>
                </a:solidFill>
                <a:latin typeface="Consolas" panose="020B0609020204030204" pitchFamily="49" charset="0"/>
              </a:rPr>
              <a:t>Menuitem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36" err="1">
                <a:solidFill>
                  <a:srgbClr val="000000"/>
                </a:solidFill>
                <a:latin typeface="Consolas" panose="020B0609020204030204" pitchFamily="49" charset="0"/>
              </a:rPr>
              <a:t>menuitem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 err="1">
                <a:solidFill>
                  <a:srgbClr val="2B91AF"/>
                </a:solidFill>
                <a:latin typeface="Consolas" panose="020B0609020204030204" pitchFamily="49" charset="0"/>
              </a:rPr>
              <a:t>Menuitem</a:t>
            </a: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value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onclick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856"/>
          </a:p>
        </p:txBody>
      </p:sp>
      <p:pic>
        <p:nvPicPr>
          <p:cNvPr id="7" name="Picture 6" descr="A cartoon character of a person in a red hat and blue overalls&#10;&#10;Description automatically generated">
            <a:extLst>
              <a:ext uri="{FF2B5EF4-FFF2-40B4-BE49-F238E27FC236}">
                <a16:creationId xmlns:a16="http://schemas.microsoft.com/office/drawing/2014/main" id="{E2121CD6-BB62-FBF8-407B-4EE7E54C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937" y="4106862"/>
            <a:ext cx="3078163" cy="30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915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XML Option Missing…	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E0364-349C-EFA5-1674-445A0DC9B1ED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Add ASP.NET to VS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F24DE-B613-299E-CA54-C7C0B435153F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88" y="2245001"/>
            <a:ext cx="10600591" cy="338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artoon of a person with a mustache and a red hat&#10;&#10;Description automatically generated">
            <a:extLst>
              <a:ext uri="{FF2B5EF4-FFF2-40B4-BE49-F238E27FC236}">
                <a16:creationId xmlns:a16="http://schemas.microsoft.com/office/drawing/2014/main" id="{345D9D68-5968-10D5-C695-EE655C5E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85044" y="1164444"/>
            <a:ext cx="2047183" cy="136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142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CrossCompany</a:t>
            </a:r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7DCFEFF-2906-8FE5-8C92-1C83DA7E0D3C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 fontScale="475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static void JobDemoCrossCompany(Args _args)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BankAccountTable tabBAT; // saveDataPerCompany == true.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container conCompanies = [ 'cm1', 'cm2', 'dat' ];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str 4 sCompanyPrevious = " "; // Maximum length is 4 characters.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int iCountCompanies = 0;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while select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crossCompany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: conCompanies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* from tabBAT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order by dataAreaId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if ( sCompanyPrevious != tabBAT.dataAreaId )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info( tabBAT.dataAreaId + " = tabBAT.dataAreaId" );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iCountCompanies++;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if ( iCountCompanies &gt;= 2 )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    break;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}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sCompanyPrevious = tabBAT.dataAreaId;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}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}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return;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}</a:t>
            </a:r>
            <a:endParaRPr lang="en-US" dirty="0"/>
          </a:p>
        </p:txBody>
      </p:sp>
      <p:pic>
        <p:nvPicPr>
          <p:cNvPr id="6" name="Picture 5" descr="A cartoon character with a mustache and green suit&#10;&#10;Description automatically generated">
            <a:extLst>
              <a:ext uri="{FF2B5EF4-FFF2-40B4-BE49-F238E27FC236}">
                <a16:creationId xmlns:a16="http://schemas.microsoft.com/office/drawing/2014/main" id="{84480C64-7D19-2721-5561-D7EC08B8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1172350"/>
            <a:ext cx="1853220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8387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7001540-DAE1-3354-13E0-EE6294E4DF05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        </a:t>
            </a:r>
            <a:r>
              <a:rPr lang="en-US" sz="2000" dirty="0" err="1"/>
              <a:t>BankAccountTable</a:t>
            </a:r>
            <a:r>
              <a:rPr lang="en-US" sz="2000" dirty="0"/>
              <a:t> </a:t>
            </a:r>
            <a:r>
              <a:rPr lang="en-US" sz="2000" dirty="0" err="1"/>
              <a:t>tabBAT</a:t>
            </a:r>
            <a:r>
              <a:rPr lang="en-US" sz="2000" dirty="0"/>
              <a:t>; // </a:t>
            </a:r>
            <a:r>
              <a:rPr lang="en-US" sz="2000" dirty="0" err="1"/>
              <a:t>saveDataPerCompany</a:t>
            </a:r>
            <a:r>
              <a:rPr lang="en-US" sz="2000" dirty="0"/>
              <a:t> == true.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container </a:t>
            </a:r>
            <a:r>
              <a:rPr lang="en-US" sz="2000" dirty="0" err="1"/>
              <a:t>conCompanies</a:t>
            </a:r>
            <a:r>
              <a:rPr lang="en-US" sz="2000" dirty="0"/>
              <a:t> = [ 'cm1', 'cm2', '</a:t>
            </a:r>
            <a:r>
              <a:rPr lang="en-US" sz="2000" dirty="0" err="1"/>
              <a:t>dat</a:t>
            </a:r>
            <a:r>
              <a:rPr lang="en-US" sz="2000" dirty="0"/>
              <a:t>' ];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str 4 </a:t>
            </a:r>
            <a:r>
              <a:rPr lang="en-US" sz="2000" dirty="0" err="1"/>
              <a:t>sCompanyPrevious</a:t>
            </a:r>
            <a:r>
              <a:rPr lang="en-US" sz="2000" dirty="0"/>
              <a:t> = " "; // Maximum length is 4 characters.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int </a:t>
            </a:r>
            <a:r>
              <a:rPr lang="en-US" sz="2000" dirty="0" err="1"/>
              <a:t>iCountCompanies</a:t>
            </a:r>
            <a:r>
              <a:rPr lang="en-US" sz="2000" dirty="0"/>
              <a:t> = 0;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while select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crossCompany</a:t>
            </a:r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    : </a:t>
            </a:r>
            <a:r>
              <a:rPr lang="en-US" sz="2000" dirty="0" err="1"/>
              <a:t>conCompanies</a:t>
            </a:r>
            <a:r>
              <a:rPr lang="en-US" sz="2000" dirty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* from </a:t>
            </a:r>
            <a:r>
              <a:rPr lang="en-US" sz="2000" dirty="0" err="1"/>
              <a:t>tabBAT</a:t>
            </a:r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order by </a:t>
            </a:r>
            <a:r>
              <a:rPr lang="en-US" sz="2000" dirty="0" err="1"/>
              <a:t>dataAreaId</a:t>
            </a:r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{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…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return;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CrossCompany</a:t>
            </a:r>
            <a:endParaRPr lang="en-US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23E4A4D-55CA-75CA-F422-A50734CB2DE5}"/>
              </a:ext>
            </a:extLst>
          </p:cNvPr>
          <p:cNvSpPr/>
          <p:nvPr/>
        </p:nvSpPr>
        <p:spPr>
          <a:xfrm>
            <a:off x="7589837" y="147796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EB192BB-53A1-460D-923A-EE0D90315691}"/>
              </a:ext>
            </a:extLst>
          </p:cNvPr>
          <p:cNvSpPr/>
          <p:nvPr/>
        </p:nvSpPr>
        <p:spPr>
          <a:xfrm>
            <a:off x="4503737" y="3484043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057899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9B91-86B5-483D-B620-881C8BC801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/>
              <a:t>static void </a:t>
            </a:r>
            <a:r>
              <a:rPr lang="en-US" err="1"/>
              <a:t>JobDemoAllowCrossCompany</a:t>
            </a:r>
            <a:r>
              <a:rPr lang="en-US"/>
              <a:t>(</a:t>
            </a:r>
            <a:r>
              <a:rPr lang="en-US" err="1"/>
              <a:t>Args</a:t>
            </a:r>
            <a:r>
              <a:rPr lang="en-US"/>
              <a:t> _</a:t>
            </a:r>
            <a:r>
              <a:rPr lang="en-US" err="1"/>
              <a:t>args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    {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BankAccountTable</a:t>
            </a:r>
            <a:r>
              <a:rPr lang="en-US"/>
              <a:t> </a:t>
            </a:r>
            <a:r>
              <a:rPr lang="en-US" err="1"/>
              <a:t>tabBAT</a:t>
            </a:r>
            <a:r>
              <a:rPr lang="en-US"/>
              <a:t>; // </a:t>
            </a:r>
            <a:r>
              <a:rPr lang="en-US" err="1"/>
              <a:t>saveDataPerCompany</a:t>
            </a:r>
            <a:r>
              <a:rPr lang="en-US"/>
              <a:t> == true.</a:t>
            </a:r>
          </a:p>
          <a:p>
            <a:pPr marL="0" indent="0">
              <a:buNone/>
            </a:pPr>
            <a:r>
              <a:rPr lang="en-US"/>
              <a:t>        Query qry2;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QueryBuildDataSource</a:t>
            </a:r>
            <a:r>
              <a:rPr lang="en-US"/>
              <a:t> qbds3;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QueryRun</a:t>
            </a:r>
            <a:r>
              <a:rPr lang="en-US"/>
              <a:t> qrun4;</a:t>
            </a:r>
          </a:p>
          <a:p>
            <a:pPr marL="0" indent="0">
              <a:buNone/>
            </a:pPr>
            <a:r>
              <a:rPr lang="en-US"/>
              <a:t>        str </a:t>
            </a:r>
            <a:r>
              <a:rPr lang="en-US" err="1"/>
              <a:t>sCompanyPrevious</a:t>
            </a:r>
            <a:r>
              <a:rPr lang="en-US"/>
              <a:t> = "   ";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iCountCompanies</a:t>
            </a:r>
            <a:r>
              <a:rPr lang="en-US"/>
              <a:t> = 0;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iTableNumBAT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;</a:t>
            </a:r>
          </a:p>
          <a:p>
            <a:pPr marL="0" indent="0">
              <a:buNone/>
            </a:pPr>
            <a:r>
              <a:rPr lang="en-US"/>
              <a:t>        qry2 = new Query();</a:t>
            </a:r>
          </a:p>
          <a:p>
            <a:pPr marL="0" indent="0">
              <a:buNone/>
            </a:pPr>
            <a:r>
              <a:rPr lang="en-US"/>
              <a:t>        qry2.allowCrossCompany( true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twf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iTableNumBAT</a:t>
            </a:r>
            <a:r>
              <a:rPr lang="en-US"/>
              <a:t> = </a:t>
            </a:r>
            <a:r>
              <a:rPr lang="en-US" err="1"/>
              <a:t>tableNum</a:t>
            </a:r>
            <a:r>
              <a:rPr lang="en-US"/>
              <a:t>( </a:t>
            </a:r>
            <a:r>
              <a:rPr lang="en-US" err="1"/>
              <a:t>BankAccountTable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qbds3 = qry2 .</a:t>
            </a:r>
            <a:r>
              <a:rPr lang="en-US" err="1"/>
              <a:t>addDataSource</a:t>
            </a:r>
            <a:r>
              <a:rPr lang="en-US"/>
              <a:t>( </a:t>
            </a:r>
            <a:r>
              <a:rPr lang="en-US" err="1"/>
              <a:t>iTableNumBAT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//qbds3.company(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qrun4 = new </a:t>
            </a:r>
            <a:r>
              <a:rPr lang="en-US" err="1"/>
              <a:t>QueryRun</a:t>
            </a:r>
            <a:r>
              <a:rPr lang="en-US"/>
              <a:t>( qry2 );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while ( qrun4.next() )</a:t>
            </a:r>
          </a:p>
          <a:p>
            <a:pPr marL="0" indent="0">
              <a:buNone/>
            </a:pPr>
            <a:r>
              <a:rPr lang="en-US"/>
              <a:t>        {</a:t>
            </a:r>
          </a:p>
          <a:p>
            <a:pPr marL="0" indent="0">
              <a:buNone/>
            </a:pPr>
            <a:r>
              <a:rPr lang="en-US"/>
              <a:t>            if ( qrun4.changed( </a:t>
            </a:r>
            <a:r>
              <a:rPr lang="en-US" err="1"/>
              <a:t>iTableNumBAT</a:t>
            </a:r>
            <a:r>
              <a:rPr lang="en-US"/>
              <a:t> ) )</a:t>
            </a:r>
          </a:p>
          <a:p>
            <a:pPr marL="0" indent="0">
              <a:buNone/>
            </a:pPr>
            <a:r>
              <a:rPr lang="en-US"/>
              <a:t>            {</a:t>
            </a:r>
          </a:p>
          <a:p>
            <a:pPr marL="0" indent="0">
              <a:buNone/>
            </a:pPr>
            <a:r>
              <a:rPr lang="en-US"/>
              <a:t>                </a:t>
            </a:r>
            <a:r>
              <a:rPr lang="en-US" err="1"/>
              <a:t>tabBAT</a:t>
            </a:r>
            <a:r>
              <a:rPr lang="en-US"/>
              <a:t> = qrun4.get( </a:t>
            </a:r>
            <a:r>
              <a:rPr lang="en-US" err="1"/>
              <a:t>iTableNumBAT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        if ( </a:t>
            </a:r>
            <a:r>
              <a:rPr lang="en-US" err="1"/>
              <a:t>sCompanyPrevious</a:t>
            </a:r>
            <a:r>
              <a:rPr lang="en-US"/>
              <a:t> != </a:t>
            </a:r>
            <a:r>
              <a:rPr lang="en-US" err="1"/>
              <a:t>tabBAT.dataAreaId</a:t>
            </a:r>
            <a:r>
              <a:rPr lang="en-US"/>
              <a:t> )</a:t>
            </a:r>
          </a:p>
          <a:p>
            <a:pPr marL="0" indent="0">
              <a:buNone/>
            </a:pPr>
            <a:r>
              <a:rPr lang="en-US"/>
              <a:t>                {</a:t>
            </a:r>
          </a:p>
          <a:p>
            <a:pPr marL="0" indent="0">
              <a:buNone/>
            </a:pPr>
            <a:r>
              <a:rPr lang="en-US"/>
              <a:t>                    print( </a:t>
            </a:r>
            <a:r>
              <a:rPr lang="en-US" err="1"/>
              <a:t>tabBAT.dataAreaId</a:t>
            </a:r>
            <a:r>
              <a:rPr lang="en-US"/>
              <a:t> + " = </a:t>
            </a:r>
            <a:r>
              <a:rPr lang="en-US" err="1"/>
              <a:t>tabBAT.dataAreaId</a:t>
            </a:r>
            <a:r>
              <a:rPr lang="en-US"/>
              <a:t>" );</a:t>
            </a:r>
          </a:p>
          <a:p>
            <a:pPr marL="0" indent="0">
              <a:buNone/>
            </a:pPr>
            <a:r>
              <a:rPr lang="en-US"/>
              <a:t>                    </a:t>
            </a:r>
            <a:r>
              <a:rPr lang="en-US" err="1"/>
              <a:t>iCountCompanies</a:t>
            </a:r>
            <a:r>
              <a:rPr lang="en-US"/>
              <a:t>++;</a:t>
            </a:r>
          </a:p>
          <a:p>
            <a:pPr marL="0" indent="0">
              <a:buNone/>
            </a:pPr>
            <a:r>
              <a:rPr lang="en-US"/>
              <a:t>                    if ( </a:t>
            </a:r>
            <a:r>
              <a:rPr lang="en-US" err="1"/>
              <a:t>iCountCompanies</a:t>
            </a:r>
            <a:r>
              <a:rPr lang="en-US"/>
              <a:t> &gt;= 2 )</a:t>
            </a:r>
          </a:p>
          <a:p>
            <a:pPr marL="0" indent="0">
              <a:buNone/>
            </a:pPr>
            <a:r>
              <a:rPr lang="en-US"/>
              <a:t>                    {</a:t>
            </a:r>
          </a:p>
          <a:p>
            <a:pPr marL="0" indent="0">
              <a:buNone/>
            </a:pPr>
            <a:r>
              <a:rPr lang="en-US"/>
              <a:t>                        break;</a:t>
            </a:r>
          </a:p>
          <a:p>
            <a:pPr marL="0" indent="0">
              <a:buNone/>
            </a:pPr>
            <a:r>
              <a:rPr lang="en-US"/>
              <a:t>                    }</a:t>
            </a:r>
          </a:p>
          <a:p>
            <a:pPr marL="0" indent="0">
              <a:buNone/>
            </a:pPr>
            <a:r>
              <a:rPr lang="en-US"/>
              <a:t>                    </a:t>
            </a:r>
            <a:r>
              <a:rPr lang="en-US" err="1"/>
              <a:t>sCompanyPrevious</a:t>
            </a:r>
            <a:r>
              <a:rPr lang="en-US"/>
              <a:t> = </a:t>
            </a:r>
            <a:r>
              <a:rPr lang="en-US" err="1"/>
              <a:t>tabBAT.dataAreaId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        }</a:t>
            </a:r>
          </a:p>
          <a:p>
            <a:pPr marL="0" indent="0">
              <a:buNone/>
            </a:pPr>
            <a:r>
              <a:rPr lang="en-US"/>
              <a:t>            }</a:t>
            </a:r>
          </a:p>
          <a:p>
            <a:pPr marL="0" indent="0">
              <a:buNone/>
            </a:pPr>
            <a:r>
              <a:rPr lang="en-US"/>
              <a:t>        }</a:t>
            </a:r>
          </a:p>
          <a:p>
            <a:pPr marL="0" indent="0">
              <a:buNone/>
            </a:pPr>
            <a:r>
              <a:rPr lang="en-US"/>
              <a:t>        pause;</a:t>
            </a:r>
          </a:p>
          <a:p>
            <a:pPr marL="0" indent="0">
              <a:buNone/>
            </a:pPr>
            <a:r>
              <a:rPr lang="en-US"/>
              <a:t>        return;</a:t>
            </a:r>
          </a:p>
          <a:p>
            <a:pPr marL="0" indent="0">
              <a:buNone/>
            </a:pPr>
            <a:r>
              <a:rPr lang="en-US"/>
              <a:t>    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36F8B-67C5-BE3D-3A41-04F9FB2F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CrossCompany</a:t>
            </a:r>
            <a:r>
              <a:rPr lang="en-US" dirty="0"/>
              <a:t>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4DC8C-537D-4552-8623-B4EB3294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924543"/>
            <a:ext cx="388536" cy="388536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0E6ED0F-FAC3-E15A-6E1C-463E481C4247}"/>
              </a:ext>
            </a:extLst>
          </p:cNvPr>
          <p:cNvSpPr/>
          <p:nvPr/>
        </p:nvSpPr>
        <p:spPr>
          <a:xfrm>
            <a:off x="2179637" y="235426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7530080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9B91-86B5-483D-B620-881C8BC801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BankAccountTable</a:t>
            </a:r>
            <a:r>
              <a:rPr lang="en-US"/>
              <a:t> </a:t>
            </a:r>
            <a:r>
              <a:rPr lang="en-US" err="1"/>
              <a:t>tabBAT</a:t>
            </a:r>
            <a:r>
              <a:rPr lang="en-US"/>
              <a:t>; // </a:t>
            </a:r>
            <a:r>
              <a:rPr lang="en-US" err="1"/>
              <a:t>saveDataPerCompany</a:t>
            </a:r>
            <a:r>
              <a:rPr lang="en-US"/>
              <a:t> == true.</a:t>
            </a:r>
          </a:p>
          <a:p>
            <a:pPr marL="0" indent="0">
              <a:buNone/>
            </a:pPr>
            <a:r>
              <a:rPr lang="en-US"/>
              <a:t>        Query qry2;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QueryBuildDataSource</a:t>
            </a:r>
            <a:r>
              <a:rPr lang="en-US"/>
              <a:t> qbds3;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QueryRun</a:t>
            </a:r>
            <a:r>
              <a:rPr lang="en-US"/>
              <a:t> qrun4;</a:t>
            </a:r>
          </a:p>
          <a:p>
            <a:pPr marL="0" indent="0">
              <a:buNone/>
            </a:pPr>
            <a:r>
              <a:rPr lang="en-US"/>
              <a:t>        str </a:t>
            </a:r>
            <a:r>
              <a:rPr lang="en-US" err="1"/>
              <a:t>sCompanyPrevious</a:t>
            </a:r>
            <a:r>
              <a:rPr lang="en-US"/>
              <a:t> = "   ";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iCountCompanies</a:t>
            </a:r>
            <a:r>
              <a:rPr lang="en-US"/>
              <a:t> = 0;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iTableNumBAT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;</a:t>
            </a:r>
          </a:p>
          <a:p>
            <a:pPr marL="0" indent="0">
              <a:buNone/>
            </a:pPr>
            <a:r>
              <a:rPr lang="en-US"/>
              <a:t>        qry2 = new Query();</a:t>
            </a:r>
          </a:p>
          <a:p>
            <a:pPr marL="0" indent="0">
              <a:buNone/>
            </a:pPr>
            <a:r>
              <a:rPr lang="en-US"/>
              <a:t>        qry2.allowCrossCompany( true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twf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F66609-4401-8DF7-8AA2-007A601A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CrossCompany</a:t>
            </a:r>
            <a:r>
              <a:rPr lang="en-US" dirty="0"/>
              <a:t> Queries</a:t>
            </a:r>
            <a:br>
              <a:rPr lang="en-US" dirty="0"/>
            </a:br>
            <a:endParaRPr lang="en-US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EAB1BCA-53CD-439A-9C6B-C797D3ED573E}"/>
              </a:ext>
            </a:extLst>
          </p:cNvPr>
          <p:cNvSpPr/>
          <p:nvPr/>
        </p:nvSpPr>
        <p:spPr>
          <a:xfrm>
            <a:off x="6675437" y="452596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7998ACE-4F16-4861-902E-1A9302200EC7}"/>
              </a:ext>
            </a:extLst>
          </p:cNvPr>
          <p:cNvSpPr/>
          <p:nvPr/>
        </p:nvSpPr>
        <p:spPr>
          <a:xfrm>
            <a:off x="6599237" y="522071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2ECF7-75C7-424F-97B9-71BC5345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924543"/>
            <a:ext cx="388536" cy="3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0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oy car with a person driving&#10;&#10;Description automatically generated">
            <a:extLst>
              <a:ext uri="{FF2B5EF4-FFF2-40B4-BE49-F238E27FC236}">
                <a16:creationId xmlns:a16="http://schemas.microsoft.com/office/drawing/2014/main" id="{97143F83-8DD9-BCC1-1C78-AC629D9E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566" y="3897180"/>
            <a:ext cx="3657600" cy="2057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991BB-45CC-4A36-B55E-C3788761D8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public static container download(container _parms)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RunAsPermission</a:t>
            </a:r>
            <a:r>
              <a:rPr lang="en-US" dirty="0"/>
              <a:t> perm;</a:t>
            </a:r>
          </a:p>
          <a:p>
            <a:pPr marL="0" indent="0">
              <a:buNone/>
            </a:pPr>
            <a:r>
              <a:rPr lang="en-US" dirty="0"/>
              <a:t>        perm = new </a:t>
            </a:r>
            <a:r>
              <a:rPr lang="en-US" dirty="0" err="1"/>
              <a:t>RunAsPermission</a:t>
            </a:r>
            <a:r>
              <a:rPr lang="en-US" dirty="0"/>
              <a:t>("Admin");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perm.assert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    Container </a:t>
            </a:r>
            <a:r>
              <a:rPr lang="en-US" dirty="0" err="1"/>
              <a:t>returncontainer</a:t>
            </a:r>
            <a:r>
              <a:rPr lang="en-US" dirty="0"/>
              <a:t> = </a:t>
            </a:r>
            <a:r>
              <a:rPr lang="en-US" dirty="0" err="1"/>
              <a:t>runAs</a:t>
            </a:r>
            <a:r>
              <a:rPr lang="en-US" dirty="0"/>
              <a:t>("Admin", </a:t>
            </a:r>
            <a:r>
              <a:rPr lang="en-US" dirty="0" err="1"/>
              <a:t>classnum</a:t>
            </a:r>
            <a:r>
              <a:rPr lang="en-US" dirty="0"/>
              <a:t>(</a:t>
            </a:r>
            <a:r>
              <a:rPr lang="en-US" dirty="0" err="1"/>
              <a:t>AcxSharepointIntegeration</a:t>
            </a:r>
            <a:r>
              <a:rPr lang="en-US" dirty="0"/>
              <a:t>), "get", _parms);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CodeAccessPermission</a:t>
            </a:r>
            <a:r>
              <a:rPr lang="en-US" dirty="0"/>
              <a:t>::</a:t>
            </a:r>
            <a:r>
              <a:rPr lang="en-US" dirty="0" err="1"/>
              <a:t>revertAssert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    return </a:t>
            </a:r>
            <a:r>
              <a:rPr lang="en-US" dirty="0" err="1"/>
              <a:t>returncontainer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6B96AC-18CF-C68D-C4B0-C21AB2FE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RunAsPermission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2158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E23E3-F004-419C-BA07-C6D2DA3DE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	Mobile  = "712,3456789";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strLen</a:t>
            </a:r>
            <a:r>
              <a:rPr lang="en-US" dirty="0"/>
              <a:t>(</a:t>
            </a:r>
            <a:r>
              <a:rPr lang="en-US" dirty="0" err="1"/>
              <a:t>strRem</a:t>
            </a:r>
            <a:r>
              <a:rPr lang="en-US" dirty="0"/>
              <a:t>(Mobile, ",")) != </a:t>
            </a:r>
            <a:r>
              <a:rPr lang="en-US" dirty="0" err="1"/>
              <a:t>strLen</a:t>
            </a:r>
            <a:r>
              <a:rPr lang="en-US" dirty="0"/>
              <a:t>(</a:t>
            </a:r>
            <a:r>
              <a:rPr lang="en-US" dirty="0" err="1"/>
              <a:t>strKeep</a:t>
            </a:r>
            <a:r>
              <a:rPr lang="en-US" dirty="0"/>
              <a:t>(</a:t>
            </a:r>
            <a:r>
              <a:rPr lang="en-US" dirty="0" err="1"/>
              <a:t>strRem</a:t>
            </a:r>
            <a:r>
              <a:rPr lang="en-US" dirty="0"/>
              <a:t>(Mobile, ","), "1234567890")))</a:t>
            </a:r>
          </a:p>
          <a:p>
            <a:pPr marL="0" indent="0">
              <a:buNone/>
            </a:pPr>
            <a:r>
              <a:rPr lang="en-US" dirty="0"/>
              <a:t>	{ throw error("Invalid Mobile Number"); }</a:t>
            </a:r>
          </a:p>
          <a:p>
            <a:pPr marL="0" indent="0">
              <a:buNone/>
            </a:pPr>
            <a:r>
              <a:rPr lang="en-US" dirty="0"/>
              <a:t>else</a:t>
            </a:r>
          </a:p>
          <a:p>
            <a:pPr marL="0" indent="0">
              <a:buNone/>
            </a:pPr>
            <a:r>
              <a:rPr lang="en-US" dirty="0"/>
              <a:t>	{ info("Valid Mobile Number"); 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F2D83-3EC8-6DE3-A8AF-108329B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StrKeep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63755-0859-4230-BC9D-F8422DEE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pic>
        <p:nvPicPr>
          <p:cNvPr id="7" name="Picture 6" descr="A toy character on a toy car&#10;&#10;Description automatically generated">
            <a:extLst>
              <a:ext uri="{FF2B5EF4-FFF2-40B4-BE49-F238E27FC236}">
                <a16:creationId xmlns:a16="http://schemas.microsoft.com/office/drawing/2014/main" id="{245374B0-D22A-C3C4-C69E-E4EEEC1D9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761" y="2773362"/>
            <a:ext cx="3197296" cy="311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83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0748D-E808-4F8D-8FAA-31FA0CFF7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static void </a:t>
            </a:r>
            <a:r>
              <a:rPr lang="en-US" err="1"/>
              <a:t>testZeroPadding</a:t>
            </a:r>
            <a:r>
              <a:rPr lang="en-US"/>
              <a:t>(</a:t>
            </a:r>
            <a:r>
              <a:rPr lang="en-US" err="1"/>
              <a:t>Args</a:t>
            </a:r>
            <a:r>
              <a:rPr lang="en-US"/>
              <a:t> _</a:t>
            </a:r>
            <a:r>
              <a:rPr lang="en-US" err="1"/>
              <a:t>args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{</a:t>
            </a:r>
          </a:p>
          <a:p>
            <a:pPr marL="0" indent="0">
              <a:buNone/>
            </a:pPr>
            <a:r>
              <a:rPr lang="en-US"/>
              <a:t>    int </a:t>
            </a:r>
            <a:r>
              <a:rPr lang="en-US" err="1"/>
              <a:t>i</a:t>
            </a:r>
            <a:r>
              <a:rPr lang="en-US"/>
              <a:t> = 1;</a:t>
            </a:r>
          </a:p>
          <a:p>
            <a:pPr marL="0" indent="0">
              <a:buNone/>
            </a:pPr>
            <a:r>
              <a:rPr lang="en-US"/>
              <a:t>    str padded;</a:t>
            </a:r>
          </a:p>
          <a:p>
            <a:pPr marL="0" indent="0">
              <a:buNone/>
            </a:pPr>
            <a:r>
              <a:rPr lang="en-US"/>
              <a:t>    str </a:t>
            </a:r>
            <a:r>
              <a:rPr lang="en-US" err="1"/>
              <a:t>finalResult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;</a:t>
            </a:r>
          </a:p>
          <a:p>
            <a:pPr marL="0" indent="0">
              <a:buNone/>
            </a:pPr>
            <a:r>
              <a:rPr lang="en-US"/>
              <a:t>    // Create a string, with a length of 5, ending with the value of </a:t>
            </a:r>
            <a:r>
              <a:rPr lang="en-US" err="1"/>
              <a:t>i</a:t>
            </a:r>
            <a:r>
              <a:rPr lang="en-US"/>
              <a:t> and padded with zeros</a:t>
            </a:r>
          </a:p>
          <a:p>
            <a:pPr marL="0" indent="0">
              <a:buNone/>
            </a:pPr>
            <a:r>
              <a:rPr lang="en-US"/>
              <a:t>    padded = </a:t>
            </a:r>
            <a:r>
              <a:rPr lang="en-US" err="1"/>
              <a:t>strRFix</a:t>
            </a:r>
            <a:r>
              <a:rPr lang="en-US"/>
              <a:t>(int2str(</a:t>
            </a:r>
            <a:r>
              <a:rPr lang="en-US" err="1"/>
              <a:t>i</a:t>
            </a:r>
            <a:r>
              <a:rPr lang="en-US"/>
              <a:t>), 5, "0");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finalResult</a:t>
            </a:r>
            <a:r>
              <a:rPr lang="en-US"/>
              <a:t> = </a:t>
            </a:r>
            <a:r>
              <a:rPr lang="en-US" err="1"/>
              <a:t>strFmt</a:t>
            </a:r>
            <a:r>
              <a:rPr lang="en-US"/>
              <a:t>("ABC-%1", padded);</a:t>
            </a:r>
          </a:p>
          <a:p>
            <a:pPr marL="0" indent="0">
              <a:buNone/>
            </a:pPr>
            <a:r>
              <a:rPr lang="en-US"/>
              <a:t>    // 00001</a:t>
            </a:r>
          </a:p>
          <a:p>
            <a:pPr marL="0" indent="0">
              <a:buNone/>
            </a:pPr>
            <a:r>
              <a:rPr lang="en-US"/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3D7F9-D69C-A905-3232-2C643A7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StrRFix</a:t>
            </a:r>
            <a:r>
              <a:rPr lang="en-US" dirty="0"/>
              <a:t> and </a:t>
            </a:r>
            <a:r>
              <a:rPr lang="en-US" dirty="0" err="1"/>
              <a:t>StrLFix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BED9F-944B-475F-B64E-3D8162B5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pic>
        <p:nvPicPr>
          <p:cNvPr id="7" name="Picture 6" descr="A cartoon of a person&#10;&#10;Description automatically generated">
            <a:extLst>
              <a:ext uri="{FF2B5EF4-FFF2-40B4-BE49-F238E27FC236}">
                <a16:creationId xmlns:a16="http://schemas.microsoft.com/office/drawing/2014/main" id="{A831465D-1DFB-5911-D322-EE9B6D15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937" y="1332521"/>
            <a:ext cx="2354263" cy="235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2220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6ADF-FBA2-4279-928E-BD81F67831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X++ is good but what it can’t do, C# can do</a:t>
            </a:r>
          </a:p>
          <a:p>
            <a:pPr lvl="1"/>
            <a:r>
              <a:rPr lang="en-US"/>
              <a:t>Call an external web service</a:t>
            </a:r>
          </a:p>
          <a:p>
            <a:pPr lvl="1"/>
            <a:r>
              <a:rPr lang="en-US"/>
              <a:t>Handle JSON/XML tedium</a:t>
            </a:r>
          </a:p>
          <a:p>
            <a:pPr lvl="1"/>
            <a:r>
              <a:rPr lang="en-US"/>
              <a:t>FTP</a:t>
            </a: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FFC5F-C7B0-BD72-DA4B-D4AB85AE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C#</a:t>
            </a:r>
          </a:p>
        </p:txBody>
      </p:sp>
      <p:pic>
        <p:nvPicPr>
          <p:cNvPr id="7" name="Picture 6" descr="A cartoon character in a go kart&#10;&#10;Description automatically generated">
            <a:extLst>
              <a:ext uri="{FF2B5EF4-FFF2-40B4-BE49-F238E27FC236}">
                <a16:creationId xmlns:a16="http://schemas.microsoft.com/office/drawing/2014/main" id="{23B58164-2A9A-E398-C761-47E1D584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837" y="2354262"/>
            <a:ext cx="4823154" cy="30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588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2366D-BFAF-3931-A1E5-CC2A381E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12874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Nathan Clouse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36322-EF06-61F5-8CB0-152C29062BC1}"/>
              </a:ext>
            </a:extLst>
          </p:cNvPr>
          <p:cNvSpPr txBox="1"/>
          <p:nvPr/>
        </p:nvSpPr>
        <p:spPr>
          <a:xfrm>
            <a:off x="236537" y="2087562"/>
            <a:ext cx="5571077" cy="27269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Technical Architect </a:t>
            </a:r>
            <a:b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enVista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Corp.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Microsoft Business Applications MVP (4x)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hlinkClick r:id="rId2"/>
              </a:rPr>
              <a:t>nclouse@envistacorp.com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www.atomicax.com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www.dynamics.fo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@NathanClouseAX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Placeholder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F9F3700-F0D9-9ADD-94AB-F40C597A082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b="24"/>
          <a:stretch>
            <a:fillRect/>
          </a:stretch>
        </p:blipFill>
        <p:spPr>
          <a:xfrm>
            <a:off x="7739063" y="1865313"/>
            <a:ext cx="3265487" cy="3263900"/>
          </a:xfrm>
        </p:spPr>
      </p:pic>
    </p:spTree>
    <p:extLst>
      <p:ext uri="{BB962C8B-B14F-4D97-AF65-F5344CB8AC3E}">
        <p14:creationId xmlns:p14="http://schemas.microsoft.com/office/powerpoint/2010/main" val="327419976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6ADF-FBA2-4279-928E-BD81F67831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class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AAX_AzureQueueTest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{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const str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connectionString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= "Endpoint=sb://[urlName]servicebus.windows.net/;SharedAccessKeyName=[SharedAccessName];SharedAccessKey=[SharedAccessKey]=;EntityPath=[QueueName]";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public static void main(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Args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args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)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{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AAX_AzureQueueLibrary.ReceiveAzureQueue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= new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AAX_AzureQueueLibrary.ReceiveAzureQueue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AAX_AzureQueueLibrary.SendAzureQueue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= new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AAX_AzureQueueLibrary.SendAzureQueue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//x++ get a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guid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, not C#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str s = "Test Message " +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WinAPIServer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::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createGUID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SendAzureQueue.connect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connectionString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SendAzureQueue.sendMessage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(s);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SendAzureQueue.close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info(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strFmt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("sent: %1", s));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s = "";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ReceiveAzureQueue.connect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connectionString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s =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ReceiveAzureQueue.readMessage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ReceiveAzureQueue.completeMessage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ReceiveAzureQueue.close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info(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strFmt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("Received: %1", s));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}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F3A4B8-6849-8004-4287-305C0B95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50DFD-DB3A-4EE6-93D0-B73E57C6B871}"/>
              </a:ext>
            </a:extLst>
          </p:cNvPr>
          <p:cNvSpPr/>
          <p:nvPr/>
        </p:nvSpPr>
        <p:spPr>
          <a:xfrm>
            <a:off x="567231" y="2697163"/>
            <a:ext cx="10649527" cy="34331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B632-1146-4270-A5AA-A93DC152FED9}"/>
              </a:ext>
            </a:extLst>
          </p:cNvPr>
          <p:cNvSpPr/>
          <p:nvPr/>
        </p:nvSpPr>
        <p:spPr>
          <a:xfrm>
            <a:off x="567231" y="4636961"/>
            <a:ext cx="5447251" cy="22839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46734-6A19-4E69-AC72-9D7922DC9210}"/>
              </a:ext>
            </a:extLst>
          </p:cNvPr>
          <p:cNvSpPr/>
          <p:nvPr/>
        </p:nvSpPr>
        <p:spPr>
          <a:xfrm>
            <a:off x="807106" y="5849389"/>
            <a:ext cx="5447251" cy="29288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1172B-AEF5-4A4F-B726-6D6F17CB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828A1-3314-6812-C926-0C0917F1065A}"/>
              </a:ext>
            </a:extLst>
          </p:cNvPr>
          <p:cNvSpPr/>
          <p:nvPr/>
        </p:nvSpPr>
        <p:spPr>
          <a:xfrm>
            <a:off x="567231" y="3497262"/>
            <a:ext cx="5447251" cy="22839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51584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3CA0-9F39-40C0-A563-DE22489078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Can’t locate an error that is being thrown? Add a breakpoint in </a:t>
            </a:r>
            <a:r>
              <a:rPr lang="en-US" err="1"/>
              <a:t>info.Add</a:t>
            </a:r>
            <a:r>
              <a:rPr lang="en-US"/>
              <a:t>() (on switch (</a:t>
            </a:r>
            <a:r>
              <a:rPr lang="en-US" err="1"/>
              <a:t>logLevel</a:t>
            </a:r>
            <a:r>
              <a:rPr lang="en-US"/>
              <a:t>))</a:t>
            </a:r>
          </a:p>
          <a:p>
            <a:r>
              <a:rPr lang="en-US"/>
              <a:t>Use </a:t>
            </a:r>
            <a:r>
              <a:rPr lang="en-US" err="1"/>
              <a:t>funcName</a:t>
            </a:r>
            <a:r>
              <a:rPr lang="en-US"/>
              <a:t>() to help with figuring problems out</a:t>
            </a:r>
          </a:p>
          <a:p>
            <a:r>
              <a:rPr lang="en-US" err="1"/>
              <a:t>QueryBuildDataSource.toString</a:t>
            </a:r>
            <a:r>
              <a:rPr lang="en-US"/>
              <a:t>() to see the SQL for a query</a:t>
            </a:r>
          </a:p>
          <a:p>
            <a:r>
              <a:rPr lang="en-US"/>
              <a:t>Data Entities can be temperamental; DB Sync, delete entity (from Data Entity Screen), rebuild list, test again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540E4-CA94-E95D-19E7-9E714D25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Stuff</a:t>
            </a:r>
          </a:p>
        </p:txBody>
      </p:sp>
      <p:pic>
        <p:nvPicPr>
          <p:cNvPr id="7" name="Picture 6" descr="A cartoon character of a person in a green hat and blue overalls&#10;&#10;Description automatically generated">
            <a:extLst>
              <a:ext uri="{FF2B5EF4-FFF2-40B4-BE49-F238E27FC236}">
                <a16:creationId xmlns:a16="http://schemas.microsoft.com/office/drawing/2014/main" id="{34B7DF0A-1BCB-2B1A-4995-7F93DE40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437" y="4158627"/>
            <a:ext cx="3544038" cy="17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4962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D365FO.Tools</a:t>
            </a:r>
          </a:p>
        </p:txBody>
      </p:sp>
    </p:spTree>
    <p:extLst>
      <p:ext uri="{BB962C8B-B14F-4D97-AF65-F5344CB8AC3E}">
        <p14:creationId xmlns:p14="http://schemas.microsoft.com/office/powerpoint/2010/main" val="326183256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7D49-9A77-4376-9394-41FD635713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PowerShell module to handle the different management tasks during a Dynamics 365 Finance &amp; Operations</a:t>
            </a:r>
          </a:p>
          <a:p>
            <a:r>
              <a:rPr lang="en-US" dirty="0"/>
              <a:t>Install-Module -Name d365fo.tools</a:t>
            </a:r>
          </a:p>
          <a:p>
            <a:r>
              <a:rPr lang="en-US" dirty="0"/>
              <a:t>Update-Module -name d365fo.tools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1F52C-9E57-9D8F-D533-4F88A1E1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D365FO.Tools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11155-E39A-4AF1-A47F-34951DF6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6" y="3497262"/>
            <a:ext cx="8334100" cy="1253029"/>
          </a:xfrm>
          <a:prstGeom prst="rect">
            <a:avLst/>
          </a:prstGeom>
        </p:spPr>
      </p:pic>
      <p:pic>
        <p:nvPicPr>
          <p:cNvPr id="7" name="Picture 6" descr="A cartoon character of a person&#10;&#10;Description automatically generated">
            <a:extLst>
              <a:ext uri="{FF2B5EF4-FFF2-40B4-BE49-F238E27FC236}">
                <a16:creationId xmlns:a16="http://schemas.microsoft.com/office/drawing/2014/main" id="{66723837-4300-3C09-E618-4A8D7933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80266" y="1935162"/>
            <a:ext cx="3856209" cy="41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783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D14C-24E2-4DD1-A90D-310325AA07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Stop-D365Environment -All</a:t>
            </a:r>
          </a:p>
          <a:p>
            <a:r>
              <a:rPr lang="en-US" dirty="0"/>
              <a:t>Stop-D365Environment -</a:t>
            </a:r>
            <a:r>
              <a:rPr lang="en-US" dirty="0" err="1"/>
              <a:t>Aos</a:t>
            </a:r>
            <a:r>
              <a:rPr lang="en-US" dirty="0"/>
              <a:t> -Batch</a:t>
            </a:r>
          </a:p>
          <a:p>
            <a:r>
              <a:rPr lang="en-US" dirty="0"/>
              <a:t>Stop-D365Environment -</a:t>
            </a:r>
            <a:r>
              <a:rPr lang="en-US" dirty="0" err="1"/>
              <a:t>FinancialReporter</a:t>
            </a:r>
            <a:r>
              <a:rPr lang="en-US" dirty="0"/>
              <a:t> -DMF</a:t>
            </a:r>
          </a:p>
          <a:p>
            <a:r>
              <a:rPr lang="en-US" dirty="0"/>
              <a:t>Stop-D365Environment -All -Kill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2BEE2-37F0-CB8E-937A-FAF4BA39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An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561DB1-10E0-C7F8-9FF3-36655FBCC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33" y="3401604"/>
            <a:ext cx="8343814" cy="1612425"/>
          </a:xfrm>
          <a:prstGeom prst="rect">
            <a:avLst/>
          </a:prstGeom>
        </p:spPr>
      </p:pic>
      <p:pic>
        <p:nvPicPr>
          <p:cNvPr id="7" name="Picture 6" descr="A cartoon character in a garment&#10;&#10;Description automatically generated">
            <a:extLst>
              <a:ext uri="{FF2B5EF4-FFF2-40B4-BE49-F238E27FC236}">
                <a16:creationId xmlns:a16="http://schemas.microsoft.com/office/drawing/2014/main" id="{56AC1546-34E2-D116-A15A-E742C6CB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94837" y="3000692"/>
            <a:ext cx="2684111" cy="26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8643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F43E-2CC7-46D0-BBC5-5C5AE445CC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Start-D365Environment -</a:t>
            </a:r>
            <a:r>
              <a:rPr lang="en-US" dirty="0" err="1"/>
              <a:t>ShowOriginalProgress</a:t>
            </a:r>
            <a:endParaRPr lang="en-US" dirty="0"/>
          </a:p>
          <a:p>
            <a:r>
              <a:rPr lang="en-US" dirty="0"/>
              <a:t>Start-D365Environment -All</a:t>
            </a:r>
          </a:p>
          <a:p>
            <a:r>
              <a:rPr lang="en-US" dirty="0"/>
              <a:t>Start-D365Environment -</a:t>
            </a:r>
            <a:r>
              <a:rPr lang="en-US" dirty="0" err="1"/>
              <a:t>Aos</a:t>
            </a:r>
            <a:r>
              <a:rPr lang="en-US" dirty="0"/>
              <a:t> -Batch</a:t>
            </a:r>
          </a:p>
          <a:p>
            <a:r>
              <a:rPr lang="en-US" dirty="0"/>
              <a:t>Start-D365Environment -</a:t>
            </a:r>
            <a:r>
              <a:rPr lang="en-US" dirty="0" err="1"/>
              <a:t>FinancialReporter</a:t>
            </a:r>
            <a:r>
              <a:rPr lang="en-US" dirty="0"/>
              <a:t> -DMF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08718-FCB4-4187-CBE9-73AB9CAB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An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45391-B68A-820D-491B-FB9E3B3D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7" y="4145762"/>
            <a:ext cx="8343814" cy="1583285"/>
          </a:xfrm>
          <a:prstGeom prst="rect">
            <a:avLst/>
          </a:prstGeom>
        </p:spPr>
      </p:pic>
      <p:pic>
        <p:nvPicPr>
          <p:cNvPr id="10" name="Picture 9" descr="A cartoon character running with headphones&#10;&#10;Description automatically generated">
            <a:extLst>
              <a:ext uri="{FF2B5EF4-FFF2-40B4-BE49-F238E27FC236}">
                <a16:creationId xmlns:a16="http://schemas.microsoft.com/office/drawing/2014/main" id="{33241687-5A92-C890-1694-C320E376E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1873" y="1628534"/>
            <a:ext cx="3500881" cy="41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2759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0AB7-1246-40D9-A6D9-504C9D1D86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Restart-D365Environment -All -</a:t>
            </a:r>
            <a:r>
              <a:rPr lang="en-US" dirty="0" err="1"/>
              <a:t>ShowOriginalProgress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2E5B1-4A5E-FED3-65F5-E787CEE0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5AE00-9183-DC14-2873-CE682C68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4" y="1991870"/>
            <a:ext cx="7729853" cy="4076396"/>
          </a:xfrm>
          <a:prstGeom prst="rect">
            <a:avLst/>
          </a:prstGeom>
        </p:spPr>
      </p:pic>
      <p:pic>
        <p:nvPicPr>
          <p:cNvPr id="10" name="Picture 9" descr="A cartoon character with a mustache and a red hat&#10;&#10;Description automatically generated">
            <a:extLst>
              <a:ext uri="{FF2B5EF4-FFF2-40B4-BE49-F238E27FC236}">
                <a16:creationId xmlns:a16="http://schemas.microsoft.com/office/drawing/2014/main" id="{C78AC7A1-C780-98DA-9710-2BE474BA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805" y="2506662"/>
            <a:ext cx="3560582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511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0E93-AFAD-4534-87F7-A03BD9CB22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Set-D365Admin "claire@contoso.com"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C3147-D15D-032E-BE80-38102AFE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(Re)Set D365FO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BCB18-16B9-BFA8-89E1-2EA1640B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10" y="2870009"/>
            <a:ext cx="8304960" cy="543950"/>
          </a:xfrm>
          <a:prstGeom prst="rect">
            <a:avLst/>
          </a:prstGeom>
        </p:spPr>
      </p:pic>
      <p:pic>
        <p:nvPicPr>
          <p:cNvPr id="10" name="Picture 9" descr="A cartoon character with a mustache and a red hat&#10;&#10;Description automatically generated">
            <a:extLst>
              <a:ext uri="{FF2B5EF4-FFF2-40B4-BE49-F238E27FC236}">
                <a16:creationId xmlns:a16="http://schemas.microsoft.com/office/drawing/2014/main" id="{47A88927-22FA-FA75-6A47-5A9A63A4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37" y="3733242"/>
            <a:ext cx="3810000" cy="21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0279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67E00-1EDA-4B00-9603-D9C50D265B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Invoke-D365LcsDatabaseExport -</a:t>
            </a:r>
            <a:r>
              <a:rPr lang="en-US" dirty="0" err="1"/>
              <a:t>ProjectId</a:t>
            </a:r>
            <a:r>
              <a:rPr lang="en-US" dirty="0"/>
              <a:t> 123456789 -</a:t>
            </a:r>
            <a:r>
              <a:rPr lang="en-US" dirty="0" err="1"/>
              <a:t>SourceEnvironmentId</a:t>
            </a:r>
            <a:r>
              <a:rPr lang="en-US" dirty="0"/>
              <a:t> "958ae597-f089-4811-abbd-c1190917eaae" -</a:t>
            </a:r>
            <a:r>
              <a:rPr lang="en-US" dirty="0" err="1"/>
              <a:t>BackupName</a:t>
            </a:r>
            <a:r>
              <a:rPr lang="en-US" dirty="0"/>
              <a:t> "</a:t>
            </a:r>
            <a:r>
              <a:rPr lang="en-US" dirty="0" err="1"/>
              <a:t>BackupViaApi</a:t>
            </a:r>
            <a:r>
              <a:rPr lang="en-US" dirty="0"/>
              <a:t>" -</a:t>
            </a:r>
            <a:r>
              <a:rPr lang="en-US" dirty="0" err="1"/>
              <a:t>BearerToken</a:t>
            </a:r>
            <a:r>
              <a:rPr lang="en-US" dirty="0"/>
              <a:t> "</a:t>
            </a:r>
            <a:r>
              <a:rPr lang="en-US" dirty="0" err="1"/>
              <a:t>JldjfafLJdfjlfsalfd</a:t>
            </a:r>
            <a:r>
              <a:rPr lang="en-US" dirty="0"/>
              <a:t>..." -</a:t>
            </a:r>
            <a:r>
              <a:rPr lang="en-US" dirty="0" err="1"/>
              <a:t>LcsApiUri</a:t>
            </a:r>
            <a:r>
              <a:rPr lang="en-US" dirty="0"/>
              <a:t> "https://lcsapi.lcs.dynamics.com"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12A43-9224-D5F2-A388-9588ADC7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Database from Sandbox</a:t>
            </a:r>
          </a:p>
        </p:txBody>
      </p:sp>
      <p:pic>
        <p:nvPicPr>
          <p:cNvPr id="7" name="Picture 6" descr="A cartoon character in a white suit and hat&#10;&#10;Description automatically generated">
            <a:extLst>
              <a:ext uri="{FF2B5EF4-FFF2-40B4-BE49-F238E27FC236}">
                <a16:creationId xmlns:a16="http://schemas.microsoft.com/office/drawing/2014/main" id="{1FE92CD4-15BC-0E64-7E9E-386464E2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237" y="3205496"/>
            <a:ext cx="2187386" cy="24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8956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F576B-2A12-41FE-BBA2-B90E1C0118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Invoke-D365LcsDatabaseRefresh -</a:t>
            </a:r>
            <a:r>
              <a:rPr lang="en-US" err="1"/>
              <a:t>ProjectId</a:t>
            </a:r>
            <a:r>
              <a:rPr lang="en-US"/>
              <a:t> 123456789 -</a:t>
            </a:r>
            <a:r>
              <a:rPr lang="en-US" err="1"/>
              <a:t>SourceEnvironmentId</a:t>
            </a:r>
            <a:r>
              <a:rPr lang="en-US"/>
              <a:t> "958ae597-f089-4811-abbd-c1190917eaae" -</a:t>
            </a:r>
            <a:r>
              <a:rPr lang="en-US" err="1"/>
              <a:t>TargetEnvironmentId</a:t>
            </a:r>
            <a:r>
              <a:rPr lang="en-US"/>
              <a:t> "13cc7700-c13b-4ea3-81cd-2d26fa72ec5e" -</a:t>
            </a:r>
            <a:r>
              <a:rPr lang="en-US" err="1"/>
              <a:t>BearerToken</a:t>
            </a:r>
            <a:r>
              <a:rPr lang="en-US"/>
              <a:t> "</a:t>
            </a:r>
            <a:r>
              <a:rPr lang="en-US" err="1"/>
              <a:t>JldjfafLJdfjlfsalfd</a:t>
            </a:r>
            <a:r>
              <a:rPr lang="en-US"/>
              <a:t>..." -</a:t>
            </a:r>
            <a:r>
              <a:rPr lang="en-US" err="1"/>
              <a:t>LcsApiUri</a:t>
            </a:r>
            <a:r>
              <a:rPr lang="en-US"/>
              <a:t> "https://lcsapi.lcs.dynamics.com"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347A3-AA39-E2F2-D646-036DFC2C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Database (Prod To Sandbox)</a:t>
            </a:r>
          </a:p>
        </p:txBody>
      </p:sp>
      <p:pic>
        <p:nvPicPr>
          <p:cNvPr id="9" name="Picture 8" descr="A person in a garment&#10;&#10;Description automatically generated">
            <a:extLst>
              <a:ext uri="{FF2B5EF4-FFF2-40B4-BE49-F238E27FC236}">
                <a16:creationId xmlns:a16="http://schemas.microsoft.com/office/drawing/2014/main" id="{F5321034-7FBA-EED2-1015-04F180AB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7" y="3649662"/>
            <a:ext cx="3556724" cy="213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36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B2366D-BFAF-3931-A1E5-CC2A381E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12874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Peter Ramer</a:t>
            </a:r>
          </a:p>
        </p:txBody>
      </p:sp>
      <p:pic>
        <p:nvPicPr>
          <p:cNvPr id="2" name="Picture Placeholder 1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7D67721A-C044-AD3F-891C-B4E24735C72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b="20037"/>
          <a:stretch/>
        </p:blipFill>
        <p:spPr>
          <a:xfrm>
            <a:off x="8161337" y="2049462"/>
            <a:ext cx="3265487" cy="326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BECCE-427C-A180-6238-0151AC2DE6D7}"/>
              </a:ext>
            </a:extLst>
          </p:cNvPr>
          <p:cNvSpPr txBox="1"/>
          <p:nvPr/>
        </p:nvSpPr>
        <p:spPr>
          <a:xfrm>
            <a:off x="236537" y="2087562"/>
            <a:ext cx="5652830" cy="180357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Director of Managed Application Services</a:t>
            </a:r>
            <a:b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RSM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Microsoft Business Applications MVP (2x)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www.dynamics365musings.com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000754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BD282-5EAD-45CD-80CF-F7C37AFDEE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Invoke-D365DbSyncModule -Module "MyModel1"</a:t>
            </a:r>
          </a:p>
          <a:p>
            <a:r>
              <a:rPr lang="en-US" dirty="0"/>
              <a:t>Invoke-D365DbSyncModule -Module "MyModel1","MyModel2"</a:t>
            </a:r>
          </a:p>
          <a:p>
            <a:r>
              <a:rPr lang="en-US" dirty="0"/>
              <a:t>Get-D365Module -Name "</a:t>
            </a:r>
            <a:r>
              <a:rPr lang="en-US" dirty="0" err="1"/>
              <a:t>MyModel</a:t>
            </a:r>
            <a:r>
              <a:rPr lang="en-US" dirty="0"/>
              <a:t>*" | Invoke-D365DbSyncModule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7035-CD6A-06E3-5250-7367C0EF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 Database for Module(s)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43B75-11FE-7C01-F2CD-ED0049DD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3107586"/>
            <a:ext cx="8334100" cy="534238"/>
          </a:xfrm>
          <a:prstGeom prst="rect">
            <a:avLst/>
          </a:prstGeom>
        </p:spPr>
      </p:pic>
      <p:pic>
        <p:nvPicPr>
          <p:cNvPr id="7" name="Picture 6" descr="A cartoon character with a mustache&#10;&#10;Description automatically generated">
            <a:extLst>
              <a:ext uri="{FF2B5EF4-FFF2-40B4-BE49-F238E27FC236}">
                <a16:creationId xmlns:a16="http://schemas.microsoft.com/office/drawing/2014/main" id="{06EE036E-839B-DCB4-EA2B-0EBFA7D0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37" y="3725862"/>
            <a:ext cx="3665538" cy="20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6258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4374-754E-4FCB-9252-82CA80ECE2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Invoke-D365DBSyncPartial -</a:t>
            </a:r>
            <a:r>
              <a:rPr lang="en-US" dirty="0" err="1"/>
              <a:t>SyncList</a:t>
            </a:r>
            <a:r>
              <a:rPr lang="en-US" dirty="0"/>
              <a:t> "</a:t>
            </a:r>
            <a:r>
              <a:rPr lang="en-US" dirty="0" err="1"/>
              <a:t>CustCustomerEntity</a:t>
            </a:r>
            <a:r>
              <a:rPr lang="en-US" dirty="0"/>
              <a:t>","</a:t>
            </a:r>
            <a:r>
              <a:rPr lang="en-US" dirty="0" err="1"/>
              <a:t>SalesTable</a:t>
            </a:r>
            <a:r>
              <a:rPr lang="en-US" dirty="0"/>
              <a:t>"</a:t>
            </a:r>
          </a:p>
          <a:p>
            <a:r>
              <a:rPr lang="en-US" dirty="0"/>
              <a:t>Invoke-D365DBSyncPartial -</a:t>
            </a:r>
            <a:r>
              <a:rPr lang="en-US" dirty="0" err="1"/>
              <a:t>SyncList</a:t>
            </a:r>
            <a:r>
              <a:rPr lang="en-US" dirty="0"/>
              <a:t> "</a:t>
            </a:r>
            <a:r>
              <a:rPr lang="en-US" dirty="0" err="1"/>
              <a:t>CustCustomerEntity</a:t>
            </a:r>
            <a:r>
              <a:rPr lang="en-US" dirty="0"/>
              <a:t>","</a:t>
            </a:r>
            <a:r>
              <a:rPr lang="en-US" dirty="0" err="1"/>
              <a:t>SalesTable</a:t>
            </a:r>
            <a:r>
              <a:rPr lang="en-US" dirty="0"/>
              <a:t>" -Verbose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87A3A-3368-E64E-0D1A-7F0EE2AD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DB Sync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E8445F-858E-5BE8-98A3-B5DE6F9B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8" y="3117435"/>
            <a:ext cx="8343814" cy="543950"/>
          </a:xfrm>
          <a:prstGeom prst="rect">
            <a:avLst/>
          </a:prstGeom>
        </p:spPr>
      </p:pic>
      <p:pic>
        <p:nvPicPr>
          <p:cNvPr id="7" name="Picture 6" descr="A cartoon character with a mustache and blue overalls&#10;&#10;Description automatically generated">
            <a:extLst>
              <a:ext uri="{FF2B5EF4-FFF2-40B4-BE49-F238E27FC236}">
                <a16:creationId xmlns:a16="http://schemas.microsoft.com/office/drawing/2014/main" id="{5ABB6AD2-E46C-5DB5-2D96-B6592C93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847" y="1461110"/>
            <a:ext cx="24574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1807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D6371-F21A-41EC-8044-1E87FDB723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Invoke-D365DBSync</a:t>
            </a:r>
          </a:p>
          <a:p>
            <a:r>
              <a:rPr lang="en-US" dirty="0"/>
              <a:t>Invoke-D365DBSync -Verbose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9D2E7-4781-479A-8592-A56A212E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 Sync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8339B-9D74-697B-8C1C-0C018AD6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7" y="2392362"/>
            <a:ext cx="5901008" cy="4341603"/>
          </a:xfrm>
          <a:prstGeom prst="rect">
            <a:avLst/>
          </a:prstGeom>
        </p:spPr>
      </p:pic>
      <p:pic>
        <p:nvPicPr>
          <p:cNvPr id="6" name="Picture 5" descr="A cartoon character with a mustache and a red hat&#10;&#10;Description automatically generated">
            <a:extLst>
              <a:ext uri="{FF2B5EF4-FFF2-40B4-BE49-F238E27FC236}">
                <a16:creationId xmlns:a16="http://schemas.microsoft.com/office/drawing/2014/main" id="{4FA6113D-5D6C-4A32-84C1-80115F24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37" y="2811462"/>
            <a:ext cx="3853686" cy="29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4602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AAEFE-08FE-4C99-8553-25480A8ADE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Install-D365SupportingSoftware -Name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Install-D365SupportingSoftware -Name "</a:t>
            </a:r>
            <a:r>
              <a:rPr lang="en-US" dirty="0" err="1"/>
              <a:t>vscode</a:t>
            </a:r>
            <a:r>
              <a:rPr lang="en-US" dirty="0"/>
              <a:t>","fiddler"</a:t>
            </a:r>
          </a:p>
          <a:p>
            <a:r>
              <a:rPr lang="en-US" dirty="0"/>
              <a:t>Install-D365SupportingSoftware -Name </a:t>
            </a:r>
            <a:r>
              <a:rPr lang="en-US" dirty="0" err="1"/>
              <a:t>googlechrome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0D679-F128-8A46-8B3E-778B1BF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Supporting Software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BC5C1-60E9-2615-7E55-C7DA0113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" y="2735262"/>
            <a:ext cx="5551802" cy="4084679"/>
          </a:xfrm>
          <a:prstGeom prst="rect">
            <a:avLst/>
          </a:prstGeom>
        </p:spPr>
      </p:pic>
      <p:pic>
        <p:nvPicPr>
          <p:cNvPr id="7" name="Picture 6" descr="A cartoon character in a video game&#10;&#10;Description automatically generated">
            <a:extLst>
              <a:ext uri="{FF2B5EF4-FFF2-40B4-BE49-F238E27FC236}">
                <a16:creationId xmlns:a16="http://schemas.microsoft.com/office/drawing/2014/main" id="{53AE8429-3BBA-8F5A-DC03-1EEC9C5C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937" y="3129094"/>
            <a:ext cx="4795404" cy="26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5943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93AB-AA76-4A1E-A262-B6AEC4F4DD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Get-D365Url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5F030-764C-4969-76AF-3CA189FD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Environment URL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56357-0316-F718-6F9B-B8BF5D58D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83" y="2496155"/>
            <a:ext cx="8353527" cy="1243316"/>
          </a:xfrm>
          <a:prstGeom prst="rect">
            <a:avLst/>
          </a:prstGeom>
        </p:spPr>
      </p:pic>
      <p:pic>
        <p:nvPicPr>
          <p:cNvPr id="7" name="Picture 6" descr="A cartoon character in a red hat and overalls&#10;&#10;Description automatically generated">
            <a:extLst>
              <a:ext uri="{FF2B5EF4-FFF2-40B4-BE49-F238E27FC236}">
                <a16:creationId xmlns:a16="http://schemas.microsoft.com/office/drawing/2014/main" id="{6AB72DF2-158A-1A59-04DB-DA974D1F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37" y="4030662"/>
            <a:ext cx="5036255" cy="28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0823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A780F-2483-449A-9300-99DA9265B6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Get-D365AOTObject -Name *flush* -</a:t>
            </a:r>
            <a:r>
              <a:rPr lang="en-US" sz="2400" dirty="0" err="1"/>
              <a:t>ObjectType</a:t>
            </a:r>
            <a:r>
              <a:rPr lang="en-US" sz="2400" dirty="0"/>
              <a:t> </a:t>
            </a:r>
            <a:r>
              <a:rPr lang="en-US" sz="2400" dirty="0" err="1"/>
              <a:t>AxClass</a:t>
            </a:r>
            <a:r>
              <a:rPr lang="en-US" sz="2400" dirty="0"/>
              <a:t> -Path "C:\AOSService\PackagesLocalDirectory\ApplicationFoundation"</a:t>
            </a:r>
          </a:p>
          <a:p>
            <a:r>
              <a:rPr lang="en-US" sz="2400" dirty="0"/>
              <a:t>Get-D365AOTObject -Name *flush* -</a:t>
            </a:r>
            <a:r>
              <a:rPr lang="en-US" sz="2400" dirty="0" err="1"/>
              <a:t>ObjectType</a:t>
            </a:r>
            <a:r>
              <a:rPr lang="en-US" sz="2400" dirty="0"/>
              <a:t> </a:t>
            </a:r>
            <a:r>
              <a:rPr lang="en-US" sz="2400" dirty="0" err="1"/>
              <a:t>AxClass</a:t>
            </a:r>
            <a:r>
              <a:rPr lang="en-US" sz="2400" dirty="0"/>
              <a:t> -</a:t>
            </a:r>
            <a:r>
              <a:rPr lang="en-US" sz="2400" dirty="0" err="1"/>
              <a:t>IncludePath</a:t>
            </a:r>
            <a:r>
              <a:rPr lang="en-US" sz="2400" dirty="0"/>
              <a:t> -Path "C:\AOSService\PackagesLocalDirectory\ApplicationFoundation"</a:t>
            </a:r>
          </a:p>
          <a:p>
            <a:r>
              <a:rPr lang="en-US" sz="2400" dirty="0"/>
              <a:t>Get-D365InstalledPackage -Name Application* | Get-D365AOTObject -Name *flush* -</a:t>
            </a:r>
            <a:r>
              <a:rPr lang="en-US" sz="2400" dirty="0" err="1"/>
              <a:t>ObjectType</a:t>
            </a:r>
            <a:r>
              <a:rPr lang="en-US" sz="2400" dirty="0"/>
              <a:t> </a:t>
            </a:r>
            <a:r>
              <a:rPr lang="en-US" sz="2400" dirty="0" err="1"/>
              <a:t>AxClass</a:t>
            </a:r>
            <a:endParaRPr lang="en-US" sz="2400" dirty="0"/>
          </a:p>
          <a:p>
            <a:r>
              <a:rPr lang="en-US" sz="2400" dirty="0"/>
              <a:t>Get-D365AOTObject -Path "C:\AOSService\PackagesLocalDirectory\*" -Name *flush* -</a:t>
            </a:r>
            <a:r>
              <a:rPr lang="en-US" sz="2400" dirty="0" err="1"/>
              <a:t>ObjectType</a:t>
            </a:r>
            <a:r>
              <a:rPr lang="en-US" sz="2400" dirty="0"/>
              <a:t> </a:t>
            </a:r>
            <a:r>
              <a:rPr lang="en-US" sz="2400" dirty="0" err="1"/>
              <a:t>AxClass</a:t>
            </a:r>
            <a:r>
              <a:rPr lang="en-US" sz="2400" dirty="0"/>
              <a:t> -</a:t>
            </a:r>
            <a:r>
              <a:rPr lang="en-US" sz="2400" dirty="0" err="1"/>
              <a:t>SearchInPackages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A8006B-BD88-007D-794D-C21E586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an AOT Object</a:t>
            </a:r>
          </a:p>
        </p:txBody>
      </p:sp>
      <p:pic>
        <p:nvPicPr>
          <p:cNvPr id="7" name="Picture 6" descr="A cartoon characters in a video game&#10;&#10;Description automatically generated">
            <a:extLst>
              <a:ext uri="{FF2B5EF4-FFF2-40B4-BE49-F238E27FC236}">
                <a16:creationId xmlns:a16="http://schemas.microsoft.com/office/drawing/2014/main" id="{E0CFD9C3-999C-D656-3B98-7EB178AF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4328915"/>
            <a:ext cx="4731456" cy="26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9271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6ADDA-823D-1F29-2605-BA59A63BC2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Enable-D365MaintenanceMode -</a:t>
            </a:r>
            <a:r>
              <a:rPr lang="en-US" dirty="0" err="1"/>
              <a:t>ShowOriginalProgress</a:t>
            </a:r>
            <a:endParaRPr lang="en-US" dirty="0"/>
          </a:p>
          <a:p>
            <a:r>
              <a:rPr lang="en-US" dirty="0"/>
              <a:t>Disable-D365MaintenanceMode -</a:t>
            </a:r>
            <a:r>
              <a:rPr lang="en-US" dirty="0" err="1"/>
              <a:t>ShowOriginalProgress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C6B803-AFCA-3F2A-4ABD-A30EC7A5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3CBDD-6E22-935E-1644-157CE774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" y="2081619"/>
            <a:ext cx="8343814" cy="3904788"/>
          </a:xfrm>
          <a:prstGeom prst="rect">
            <a:avLst/>
          </a:prstGeom>
        </p:spPr>
      </p:pic>
      <p:pic>
        <p:nvPicPr>
          <p:cNvPr id="8" name="Picture 7" descr="A cartoon character flying in the sky&#10;&#10;Description automatically generated">
            <a:extLst>
              <a:ext uri="{FF2B5EF4-FFF2-40B4-BE49-F238E27FC236}">
                <a16:creationId xmlns:a16="http://schemas.microsoft.com/office/drawing/2014/main" id="{5E68DD12-E872-F685-5294-182277220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237" y="2717744"/>
            <a:ext cx="2339773" cy="32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4481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82B92-2141-4F58-B0EF-2DADC3D23E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Invoke-D365InstallSqlPackage</a:t>
            </a:r>
          </a:p>
          <a:p>
            <a:r>
              <a:rPr lang="en-US"/>
              <a:t>Import-D365Bacpac -ImportModeTier1 -</a:t>
            </a:r>
            <a:r>
              <a:rPr lang="en-US" err="1"/>
              <a:t>BacpacFile</a:t>
            </a:r>
            <a:r>
              <a:rPr lang="en-US"/>
              <a:t> "C:\temp\uat.bacpac" -</a:t>
            </a:r>
            <a:r>
              <a:rPr lang="en-US" err="1"/>
              <a:t>NewDatabaseName</a:t>
            </a:r>
            <a:r>
              <a:rPr lang="en-US"/>
              <a:t> "</a:t>
            </a:r>
            <a:r>
              <a:rPr lang="en-US" err="1"/>
              <a:t>ImportedDatabase_YYYYMMDD</a:t>
            </a:r>
            <a:r>
              <a:rPr lang="en-US"/>
              <a:t>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274DE-C22F-1296-FF7C-4571EBFA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Database into Dev (T1)</a:t>
            </a:r>
          </a:p>
        </p:txBody>
      </p:sp>
      <p:pic>
        <p:nvPicPr>
          <p:cNvPr id="9" name="Picture 8" descr="A cartoon character of a person&#10;&#10;Description automatically generated">
            <a:extLst>
              <a:ext uri="{FF2B5EF4-FFF2-40B4-BE49-F238E27FC236}">
                <a16:creationId xmlns:a16="http://schemas.microsoft.com/office/drawing/2014/main" id="{A70D1BF9-BCA7-EECA-C884-723F2D66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437" y="3192462"/>
            <a:ext cx="3690154" cy="207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4750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54165-A8E0-4311-850D-BEA40AF187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New-D365Bacpac -ExportModeTier1 -</a:t>
            </a:r>
            <a:r>
              <a:rPr lang="en-US" dirty="0" err="1"/>
              <a:t>BackupDirectory</a:t>
            </a:r>
            <a:r>
              <a:rPr lang="en-US" dirty="0"/>
              <a:t> c:\Temp\backup\ -</a:t>
            </a:r>
            <a:r>
              <a:rPr lang="en-US" dirty="0" err="1"/>
              <a:t>NewDatabaseName</a:t>
            </a:r>
            <a:r>
              <a:rPr lang="en-US" dirty="0"/>
              <a:t> Testing1 -</a:t>
            </a:r>
            <a:r>
              <a:rPr lang="en-US" dirty="0" err="1"/>
              <a:t>BacpacFile</a:t>
            </a:r>
            <a:r>
              <a:rPr lang="en-US" dirty="0"/>
              <a:t> "C:\Temp\Bacpac\Testing1.bacpac"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F1670-772D-CE66-76E1-780B3826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Database from Dev (T1)</a:t>
            </a:r>
          </a:p>
        </p:txBody>
      </p:sp>
      <p:pic>
        <p:nvPicPr>
          <p:cNvPr id="7" name="Picture 6" descr="A video game character in front of a building&#10;&#10;Description automatically generated">
            <a:extLst>
              <a:ext uri="{FF2B5EF4-FFF2-40B4-BE49-F238E27FC236}">
                <a16:creationId xmlns:a16="http://schemas.microsoft.com/office/drawing/2014/main" id="{6F6C0069-896A-A30D-E34F-126487C4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241" y="3482911"/>
            <a:ext cx="4464756" cy="25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6970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Quality Of Life</a:t>
            </a:r>
          </a:p>
        </p:txBody>
      </p:sp>
    </p:spTree>
    <p:extLst>
      <p:ext uri="{BB962C8B-B14F-4D97-AF65-F5344CB8AC3E}">
        <p14:creationId xmlns:p14="http://schemas.microsoft.com/office/powerpoint/2010/main" val="31830225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E6F4F-34A7-9B1E-CBDE-E2584E87A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Coding Tips</a:t>
            </a:r>
          </a:p>
          <a:p>
            <a:r>
              <a:rPr lang="en-US" sz="2400" dirty="0"/>
              <a:t>D365FO.Tools </a:t>
            </a:r>
          </a:p>
          <a:p>
            <a:r>
              <a:rPr lang="en-US" sz="2400" dirty="0"/>
              <a:t>Quality of Life Hacks</a:t>
            </a:r>
          </a:p>
          <a:p>
            <a:r>
              <a:rPr lang="en-US" sz="2400" dirty="0"/>
              <a:t>Debugging</a:t>
            </a:r>
          </a:p>
          <a:p>
            <a:r>
              <a:rPr lang="en-US" sz="2400" dirty="0"/>
              <a:t>Visual Studio Hidden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926986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C98B9-48D5-2465-A85E-339A7E769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93260" tIns="46630" rIns="93260" bIns="46630" rtlCol="0" anchor="t">
            <a:noAutofit/>
          </a:bodyPr>
          <a:lstStyle/>
          <a:p>
            <a:r>
              <a:rPr lang="en-US" dirty="0">
                <a:latin typeface="Poppins"/>
                <a:cs typeface="Poppins"/>
                <a:hlinkClick r:id="rId2"/>
              </a:rPr>
              <a:t>https://learn.microsoft.com/en-us/dynamics365/fin-ops-core/fin-ops/get-started/grid-capabilities</a:t>
            </a:r>
            <a:endParaRPr lang="en-US" dirty="0">
              <a:latin typeface="Poppins"/>
              <a:cs typeface="Poppins"/>
            </a:endParaRPr>
          </a:p>
          <a:p>
            <a:r>
              <a:rPr lang="en-US" dirty="0">
                <a:latin typeface="Poppins"/>
                <a:cs typeface="Poppins"/>
              </a:rPr>
              <a:t>Just copy and paste.</a:t>
            </a:r>
          </a:p>
          <a:p>
            <a:r>
              <a:rPr lang="en-US" dirty="0">
                <a:latin typeface="Poppins"/>
                <a:cs typeface="Poppins"/>
              </a:rPr>
              <a:t>Plus, lots of other features (Enabled in Feature Management)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F59453-AE3C-03C6-3649-3437DCC0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Copy data from excel to D365 grid</a:t>
            </a:r>
            <a:endParaRPr lang="en-US" dirty="0"/>
          </a:p>
        </p:txBody>
      </p:sp>
      <p:pic>
        <p:nvPicPr>
          <p:cNvPr id="7" name="Picture 6" descr="A cartoon of a person in green and blue clothes&#10;&#10;Description automatically generated">
            <a:extLst>
              <a:ext uri="{FF2B5EF4-FFF2-40B4-BE49-F238E27FC236}">
                <a16:creationId xmlns:a16="http://schemas.microsoft.com/office/drawing/2014/main" id="{31A8D151-8F1F-54EB-E527-0126CEB7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3306762"/>
            <a:ext cx="2331509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4656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9043B-3C9B-419F-FA0A-05D50F4A26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93260" tIns="46630" rIns="93260" bIns="46630" rtlCol="0" anchor="t">
            <a:noAutofit/>
          </a:bodyPr>
          <a:lstStyle/>
          <a:p>
            <a:r>
              <a:rPr lang="en-US">
                <a:latin typeface="Poppins"/>
                <a:cs typeface="Poppins"/>
                <a:hlinkClick r:id="rId2"/>
              </a:rPr>
              <a:t>https://dynamics365musings.com/d365-table-browser/</a:t>
            </a:r>
            <a:endParaRPr lang="en-US">
              <a:latin typeface="Poppins"/>
              <a:cs typeface="Poppins"/>
            </a:endParaRPr>
          </a:p>
          <a:p>
            <a:r>
              <a:rPr lang="en-US"/>
              <a:t>https://</a:t>
            </a:r>
            <a:r>
              <a:rPr lang="en-US" b="1"/>
              <a:t>&lt;environmentURL&gt;</a:t>
            </a:r>
            <a:r>
              <a:rPr lang="en-US"/>
              <a:t>/?mi=SysTableBrowser&amp;tablename=</a:t>
            </a:r>
            <a:r>
              <a:rPr lang="en-US" b="1"/>
              <a:t>&lt;tablename&gt;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77E862-6379-4DA8-C1A9-71CB2C405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Table Browser</a:t>
            </a:r>
            <a:endParaRPr lang="en-US" dirty="0"/>
          </a:p>
        </p:txBody>
      </p:sp>
      <p:pic>
        <p:nvPicPr>
          <p:cNvPr id="6" name="Picture 5" descr="A cartoon of a person with a mustache&#10;&#10;Description automatically generated">
            <a:extLst>
              <a:ext uri="{FF2B5EF4-FFF2-40B4-BE49-F238E27FC236}">
                <a16:creationId xmlns:a16="http://schemas.microsoft.com/office/drawing/2014/main" id="{5278A9C3-0B30-6E55-1F4F-5A9DE4BE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137" y="2392362"/>
            <a:ext cx="2332750" cy="44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8807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66B12A-53EB-E82F-605F-FC7D5984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VS as Admin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Search for Visual Studio 2019</a:t>
            </a:r>
          </a:p>
          <a:p>
            <a:r>
              <a:rPr lang="en-US" dirty="0"/>
              <a:t>Right click &gt; Open file location</a:t>
            </a:r>
          </a:p>
          <a:p>
            <a:r>
              <a:rPr lang="en-US" dirty="0"/>
              <a:t>Find icon, right click &gt; Properties &gt; Advanced</a:t>
            </a:r>
          </a:p>
          <a:p>
            <a:r>
              <a:rPr lang="en-US" dirty="0"/>
              <a:t>Check “Run As Administrator”</a:t>
            </a:r>
          </a:p>
          <a:p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3183490-531C-4A3D-9B6E-11FF7A5A1B1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71" y="1642002"/>
            <a:ext cx="3710520" cy="3710520"/>
          </a:xfrm>
          <a:prstGeom prst="rect">
            <a:avLst/>
          </a:prstGeom>
        </p:spPr>
      </p:pic>
      <p:pic>
        <p:nvPicPr>
          <p:cNvPr id="11" name="Content Placeholder 10" descr="A toy figurine of a person&#10;&#10;Description automatically generated">
            <a:extLst>
              <a:ext uri="{FF2B5EF4-FFF2-40B4-BE49-F238E27FC236}">
                <a16:creationId xmlns:a16="http://schemas.microsoft.com/office/drawing/2014/main" id="{76C41616-5741-E1BA-F4F2-CF2CAC5333F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197790" y="4221162"/>
            <a:ext cx="2543175" cy="1800225"/>
          </a:xfrm>
        </p:spPr>
      </p:pic>
    </p:spTree>
    <p:extLst>
      <p:ext uri="{BB962C8B-B14F-4D97-AF65-F5344CB8AC3E}">
        <p14:creationId xmlns:p14="http://schemas.microsoft.com/office/powerpoint/2010/main" val="5152137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1B0AC-7F7A-00D3-872B-30E4A922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SSMS as Admin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 dirty="0"/>
              <a:t>Nearly the same as for VS 2019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7A7B2-97F0-4FAB-B7BC-3DE52275D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085F2A1-0707-4628-B3DE-4C527C9C396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37" y="1782762"/>
            <a:ext cx="3875648" cy="3739661"/>
          </a:xfrm>
          <a:prstGeom prst="rect">
            <a:avLst/>
          </a:prstGeom>
        </p:spPr>
      </p:pic>
      <p:pic>
        <p:nvPicPr>
          <p:cNvPr id="11" name="Content Placeholder 10" descr="A cartoon character with a mustache and a hat&#10;&#10;Description automatically generated">
            <a:extLst>
              <a:ext uri="{FF2B5EF4-FFF2-40B4-BE49-F238E27FC236}">
                <a16:creationId xmlns:a16="http://schemas.microsoft.com/office/drawing/2014/main" id="{49537408-769C-BB0C-9238-74F50D6A6C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1760537" y="3268662"/>
            <a:ext cx="2143125" cy="2143125"/>
          </a:xfrm>
        </p:spPr>
      </p:pic>
    </p:spTree>
    <p:extLst>
      <p:ext uri="{BB962C8B-B14F-4D97-AF65-F5344CB8AC3E}">
        <p14:creationId xmlns:p14="http://schemas.microsoft.com/office/powerpoint/2010/main" val="50606273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0FB84F-DC95-29B2-C5B7-43952A3B5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D365FO.Tools in 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Run PowerShell from VS</a:t>
            </a:r>
          </a:p>
          <a:p>
            <a:r>
              <a:rPr lang="en-US"/>
              <a:t>Like D365FO.Tools</a:t>
            </a:r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37" y="1897062"/>
            <a:ext cx="6929721" cy="3897967"/>
          </a:xfrm>
          <a:prstGeom prst="rect">
            <a:avLst/>
          </a:prstGeom>
        </p:spPr>
      </p:pic>
      <p:pic>
        <p:nvPicPr>
          <p:cNvPr id="11" name="Picture 10" descr="A cartoon character running with a black background&#10;&#10;Description automatically generated">
            <a:extLst>
              <a:ext uri="{FF2B5EF4-FFF2-40B4-BE49-F238E27FC236}">
                <a16:creationId xmlns:a16="http://schemas.microsoft.com/office/drawing/2014/main" id="{C4214196-C998-30BD-AF48-16DFE736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37" y="2886854"/>
            <a:ext cx="2303081" cy="294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1062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150840" y="2595422"/>
            <a:ext cx="5284752" cy="29710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34508-7E88-4020-91B8-FDF2811C7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057" y="-10598"/>
            <a:ext cx="388536" cy="388536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872" y="-10598"/>
            <a:ext cx="12485465" cy="7023072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A65CEC1A-135B-9EAD-8651-1B1E66DC3E9E}"/>
              </a:ext>
            </a:extLst>
          </p:cNvPr>
          <p:cNvSpPr/>
          <p:nvPr/>
        </p:nvSpPr>
        <p:spPr>
          <a:xfrm>
            <a:off x="6446630" y="2487878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D0DBA33-665A-A466-9C59-820A562FC97B}"/>
              </a:ext>
            </a:extLst>
          </p:cNvPr>
          <p:cNvSpPr/>
          <p:nvPr/>
        </p:nvSpPr>
        <p:spPr>
          <a:xfrm>
            <a:off x="5016006" y="5281921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44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6639D1-86B9-93F0-7D44-83C11366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D365FO.Tools in 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Run PowerShell from VS</a:t>
            </a:r>
          </a:p>
          <a:p>
            <a:r>
              <a:rPr lang="en-US"/>
              <a:t>Like D365FO.Tools</a:t>
            </a:r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820862"/>
            <a:ext cx="6997455" cy="3936067"/>
          </a:xfrm>
          <a:prstGeom prst="rect">
            <a:avLst/>
          </a:prstGeom>
        </p:spPr>
      </p:pic>
      <p:pic>
        <p:nvPicPr>
          <p:cNvPr id="11" name="Picture 10" descr="A cartoon character with a mustache and a yellow and yellow object&#10;&#10;Description automatically generated">
            <a:extLst>
              <a:ext uri="{FF2B5EF4-FFF2-40B4-BE49-F238E27FC236}">
                <a16:creationId xmlns:a16="http://schemas.microsoft.com/office/drawing/2014/main" id="{9AA64487-E1D2-601F-C4EC-FA2803657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86" y="2887662"/>
            <a:ext cx="4209671" cy="27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40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D08A-88BC-8EC0-FA08-ED519FC7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0AE4-F32B-4859-B4C0-57016D6100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Use notepad $profile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7" y="1650311"/>
            <a:ext cx="7427718" cy="4178090"/>
          </a:xfrm>
          <a:prstGeom prst="rect">
            <a:avLst/>
          </a:prstGeom>
        </p:spPr>
      </p:pic>
      <p:pic>
        <p:nvPicPr>
          <p:cNvPr id="11" name="Picture 10" descr="A cartoon character with a mustache and red hat&#10;&#10;Description automatically generated">
            <a:extLst>
              <a:ext uri="{FF2B5EF4-FFF2-40B4-BE49-F238E27FC236}">
                <a16:creationId xmlns:a16="http://schemas.microsoft.com/office/drawing/2014/main" id="{A1FF00BA-05F0-4AC8-FE75-DC1267EBC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85" y="3416909"/>
            <a:ext cx="2041433" cy="24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6256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50840" y="2595422"/>
            <a:ext cx="5284752" cy="2971054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5" y="-58288"/>
            <a:ext cx="12538338" cy="7052813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9740668C-39C5-EDF2-FE31-0642E3F20DDD}"/>
              </a:ext>
            </a:extLst>
          </p:cNvPr>
          <p:cNvSpPr/>
          <p:nvPr/>
        </p:nvSpPr>
        <p:spPr>
          <a:xfrm>
            <a:off x="6383187" y="2576696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A5770A07-0DE2-F52F-32C0-2A892AB63B01}"/>
              </a:ext>
            </a:extLst>
          </p:cNvPr>
          <p:cNvSpPr/>
          <p:nvPr/>
        </p:nvSpPr>
        <p:spPr>
          <a:xfrm>
            <a:off x="4505294" y="5269233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775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A8C55-4F37-F395-B0DA-CC09A92887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Using NOLOCK when directly querying SQL can show uncommitted records</a:t>
            </a:r>
          </a:p>
          <a:p>
            <a:r>
              <a:rPr lang="en-US" dirty="0"/>
              <a:t>Useful when debugging</a:t>
            </a:r>
          </a:p>
          <a:p>
            <a:r>
              <a:rPr lang="en-US" dirty="0"/>
              <a:t>I.e.:</a:t>
            </a:r>
            <a:br>
              <a:rPr lang="en-US" dirty="0"/>
            </a:br>
            <a:r>
              <a:rPr lang="en-US" sz="3264" dirty="0">
                <a:latin typeface="Courier New" panose="02070309020205020404" pitchFamily="49" charset="0"/>
              </a:rPr>
              <a:t>SELECT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 dirty="0">
                <a:latin typeface="Courier New" panose="02070309020205020404" pitchFamily="49" charset="0"/>
              </a:rPr>
              <a:t>*</a:t>
            </a:r>
            <a:br>
              <a:rPr lang="en-US" sz="3264" dirty="0"/>
            </a:br>
            <a:r>
              <a:rPr lang="en-US" sz="3264" dirty="0">
                <a:latin typeface="Courier New" panose="02070309020205020404" pitchFamily="49" charset="0"/>
              </a:rPr>
              <a:t>FROM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  </a:t>
            </a:r>
            <a:r>
              <a:rPr lang="en-US" sz="3264" dirty="0" err="1">
                <a:latin typeface="Courier New" panose="02070309020205020404" pitchFamily="49" charset="0"/>
              </a:rPr>
              <a:t>SalesTable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 dirty="0">
                <a:latin typeface="Courier New" panose="02070309020205020404" pitchFamily="49" charset="0"/>
              </a:rPr>
              <a:t>WITH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 dirty="0">
                <a:latin typeface="Courier New" panose="02070309020205020404" pitchFamily="49" charset="0"/>
              </a:rPr>
              <a:t>(</a:t>
            </a:r>
            <a:r>
              <a:rPr lang="en-US" sz="3264" dirty="0" err="1">
                <a:latin typeface="Courier New" panose="02070309020205020404" pitchFamily="49" charset="0"/>
              </a:rPr>
              <a:t>nolock</a:t>
            </a:r>
            <a:r>
              <a:rPr lang="en-US" sz="3264" dirty="0">
                <a:latin typeface="Courier New" panose="02070309020205020404" pitchFamily="49" charset="0"/>
              </a:rPr>
              <a:t>)</a:t>
            </a:r>
            <a:br>
              <a:rPr lang="en-US" sz="3264" dirty="0"/>
            </a:br>
            <a:r>
              <a:rPr lang="en-US" sz="3264" dirty="0">
                <a:latin typeface="Courier New" panose="02070309020205020404" pitchFamily="49" charset="0"/>
              </a:rPr>
              <a:t>WHERE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sz="3264" dirty="0" err="1">
                <a:latin typeface="Courier New" panose="02070309020205020404" pitchFamily="49" charset="0"/>
              </a:rPr>
              <a:t>SalesId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 dirty="0">
                <a:latin typeface="Courier New" panose="02070309020205020404" pitchFamily="49" charset="0"/>
              </a:rPr>
              <a:t>=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 dirty="0">
                <a:latin typeface="Courier New" panose="02070309020205020404" pitchFamily="49" charset="0"/>
              </a:rPr>
              <a:t> ‘SO04381969’ </a:t>
            </a:r>
            <a:r>
              <a:rPr lang="en-US" sz="3264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3264" dirty="0">
                <a:latin typeface="Courier New" panose="02070309020205020404" pitchFamily="49" charset="0"/>
              </a:rPr>
              <a:t>   AND  </a:t>
            </a:r>
            <a:r>
              <a:rPr lang="en-US" sz="3264" dirty="0" err="1">
                <a:latin typeface="Courier New" panose="02070309020205020404" pitchFamily="49" charset="0"/>
              </a:rPr>
              <a:t>DataAreaId</a:t>
            </a:r>
            <a:r>
              <a:rPr lang="en-US" sz="3264" dirty="0">
                <a:latin typeface="Courier New" panose="02070309020205020404" pitchFamily="49" charset="0"/>
              </a:rPr>
              <a:t> = ‘USMF’</a:t>
            </a:r>
            <a:endParaRPr lang="en-US" sz="3264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A25D5-78E0-38CF-7CAE-FB2211C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in SQL w/ </a:t>
            </a:r>
            <a:r>
              <a:rPr lang="en-US" dirty="0" err="1"/>
              <a:t>nolock</a:t>
            </a:r>
            <a:endParaRPr lang="en-US" dirty="0"/>
          </a:p>
        </p:txBody>
      </p:sp>
      <p:pic>
        <p:nvPicPr>
          <p:cNvPr id="6" name="Picture 5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E2E998D2-284F-DD05-A8D6-043975CA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837" y="3511958"/>
            <a:ext cx="1714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9575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Coding Tips</a:t>
            </a:r>
          </a:p>
        </p:txBody>
      </p:sp>
    </p:spTree>
    <p:extLst>
      <p:ext uri="{BB962C8B-B14F-4D97-AF65-F5344CB8AC3E}">
        <p14:creationId xmlns:p14="http://schemas.microsoft.com/office/powerpoint/2010/main" val="3688446122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66641024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1C67FF-F2B2-B931-B6A5-BA4475E0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Batch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FDC71-FAA9-4C21-AD4B-143F96FFC1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 dirty="0"/>
              <a:t>Attached to process</a:t>
            </a:r>
          </a:p>
          <a:p>
            <a:r>
              <a:rPr lang="en-US" dirty="0"/>
              <a:t>Show all processes from all users</a:t>
            </a:r>
          </a:p>
          <a:p>
            <a:r>
              <a:rPr lang="en-US" dirty="0"/>
              <a:t>Look for Batch.exe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B515AAD-30CA-41FF-921E-0E88C37931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2554669"/>
            <a:ext cx="4675152" cy="3320668"/>
          </a:xfrm>
          <a:prstGeom prst="rect">
            <a:avLst/>
          </a:prstGeom>
        </p:spPr>
      </p:pic>
      <p:pic>
        <p:nvPicPr>
          <p:cNvPr id="11" name="Picture 10" descr="A cartoon character with a mustache and green hat&#10;&#10;Description automatically generated">
            <a:extLst>
              <a:ext uri="{FF2B5EF4-FFF2-40B4-BE49-F238E27FC236}">
                <a16:creationId xmlns:a16="http://schemas.microsoft.com/office/drawing/2014/main" id="{77E6C4B0-A8A4-F520-2C64-6FAF7E2B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37" y="3038280"/>
            <a:ext cx="2553351" cy="28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4903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343714-3540-09A5-13FF-AE62717C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E992-7E6D-40D0-9CA0-26DDB02B7A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Tools &gt; Options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94" y="1801768"/>
            <a:ext cx="5284752" cy="3082771"/>
          </a:xfrm>
          <a:prstGeom prst="rect">
            <a:avLst/>
          </a:prstGeom>
        </p:spPr>
      </p:pic>
      <p:pic>
        <p:nvPicPr>
          <p:cNvPr id="11" name="Picture 10" descr="A cartoon character holding a hammer&#10;&#10;Description automatically generated">
            <a:extLst>
              <a:ext uri="{FF2B5EF4-FFF2-40B4-BE49-F238E27FC236}">
                <a16:creationId xmlns:a16="http://schemas.microsoft.com/office/drawing/2014/main" id="{4F8D5C49-DF3F-3AE6-919F-915446A3C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637" y="1706562"/>
            <a:ext cx="1949172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7878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9FC55-85D0-624A-6623-B0FA5B75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Symbols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AF08F-BF98-46C5-847A-B98AA788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337" y="1169469"/>
            <a:ext cx="7379890" cy="4304934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FC6F02D1-EB4F-21FF-3AD9-C2C20E3D16BA}"/>
              </a:ext>
            </a:extLst>
          </p:cNvPr>
          <p:cNvSpPr/>
          <p:nvPr/>
        </p:nvSpPr>
        <p:spPr>
          <a:xfrm>
            <a:off x="9632056" y="1532101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33FB277-B046-CE5D-5D55-F9B1F84DF854}"/>
              </a:ext>
            </a:extLst>
          </p:cNvPr>
          <p:cNvSpPr/>
          <p:nvPr/>
        </p:nvSpPr>
        <p:spPr>
          <a:xfrm>
            <a:off x="8085137" y="1919923"/>
            <a:ext cx="952500" cy="567535"/>
          </a:xfrm>
          <a:prstGeom prst="leftArrow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FC443-482F-3D07-A05F-566EC0DCF6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5456" y="3306761"/>
            <a:ext cx="6291381" cy="315507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935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C0F372-69A5-EEEF-C7F0-478417E1D6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E130C-5B57-6704-AC9C-25F3A3E3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Symbols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AADBD-841B-C76A-815B-E2D7EE96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04" y="1440119"/>
            <a:ext cx="7066667" cy="4114286"/>
          </a:xfrm>
          <a:prstGeom prst="rect">
            <a:avLst/>
          </a:prstGeom>
        </p:spPr>
      </p:pic>
      <p:sp>
        <p:nvSpPr>
          <p:cNvPr id="6" name="Left Arrow 7">
            <a:extLst>
              <a:ext uri="{FF2B5EF4-FFF2-40B4-BE49-F238E27FC236}">
                <a16:creationId xmlns:a16="http://schemas.microsoft.com/office/drawing/2014/main" id="{59DD941B-6E65-2B65-E7C3-FADE4D56BBFA}"/>
              </a:ext>
            </a:extLst>
          </p:cNvPr>
          <p:cNvSpPr/>
          <p:nvPr/>
        </p:nvSpPr>
        <p:spPr>
          <a:xfrm rot="10800000">
            <a:off x="4656137" y="3421062"/>
            <a:ext cx="952500" cy="567535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52565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675380" y="1829852"/>
            <a:ext cx="7085714" cy="413333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758E63-DF07-BAB8-AA4F-E84F683A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all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AF08F-BF98-46C5-847A-B98AA788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7FB17B77-40E4-475B-B0EC-C8ABCA08495C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237" y="1165182"/>
            <a:ext cx="8072297" cy="4708839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FC6F02D1-EB4F-21FF-3AD9-C2C20E3D16BA}"/>
              </a:ext>
            </a:extLst>
          </p:cNvPr>
          <p:cNvSpPr/>
          <p:nvPr/>
        </p:nvSpPr>
        <p:spPr>
          <a:xfrm>
            <a:off x="7361237" y="1858697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33FB277-B046-CE5D-5D55-F9B1F84DF854}"/>
              </a:ext>
            </a:extLst>
          </p:cNvPr>
          <p:cNvSpPr/>
          <p:nvPr/>
        </p:nvSpPr>
        <p:spPr>
          <a:xfrm>
            <a:off x="7818437" y="4030662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15308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dirty="0">
                <a:solidFill>
                  <a:srgbClr val="1E275C"/>
                </a:solidFill>
              </a:rPr>
              <a:t>Visual Studio </a:t>
            </a:r>
            <a:br>
              <a:rPr lang="en-US" dirty="0">
                <a:solidFill>
                  <a:srgbClr val="1E275C"/>
                </a:solidFill>
              </a:rPr>
            </a:br>
            <a:r>
              <a:rPr lang="en-US" dirty="0">
                <a:solidFill>
                  <a:srgbClr val="1E275C"/>
                </a:solidFill>
              </a:rPr>
              <a:t>Hidden Gems</a:t>
            </a:r>
            <a:endParaRPr lang="en-US" b="1" dirty="0">
              <a:solidFill>
                <a:srgbClr val="1E2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9677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BC9A8-F1A3-456F-CF4F-8AD1DDE483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 code extension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44BBC0-A38D-767A-1104-0B393D06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code extension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61907-4B8A-B1C6-28A2-AF8CB71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036" y="2087562"/>
            <a:ext cx="4677077" cy="482636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8649643-0372-8563-BEC8-A6774C52A6C4}"/>
              </a:ext>
            </a:extLst>
          </p:cNvPr>
          <p:cNvSpPr/>
          <p:nvPr/>
        </p:nvSpPr>
        <p:spPr>
          <a:xfrm>
            <a:off x="2808573" y="4568790"/>
            <a:ext cx="1554339" cy="75943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cartoon character with a hat&#10;&#10;Description automatically generated">
            <a:extLst>
              <a:ext uri="{FF2B5EF4-FFF2-40B4-BE49-F238E27FC236}">
                <a16:creationId xmlns:a16="http://schemas.microsoft.com/office/drawing/2014/main" id="{FEAF6F3B-C6B8-35F5-325E-D796ED75B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902" y="242566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5570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 model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DE0182-9547-1152-5263-7B643F60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Model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54FAD-E91C-8607-E9D2-8A7798A7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55" y="1939836"/>
            <a:ext cx="7849602" cy="456084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78DDFE-672F-464F-2D7B-8252F2F7AE6B}"/>
              </a:ext>
            </a:extLst>
          </p:cNvPr>
          <p:cNvSpPr/>
          <p:nvPr/>
        </p:nvSpPr>
        <p:spPr>
          <a:xfrm>
            <a:off x="138963" y="4030662"/>
            <a:ext cx="1554339" cy="75943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C27D9-88B0-64BC-D4D2-5D45EC67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570" y="2163762"/>
            <a:ext cx="2648320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451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artoon character with a mustache and a red hat&#10;&#10;Description automatically generated">
            <a:extLst>
              <a:ext uri="{FF2B5EF4-FFF2-40B4-BE49-F238E27FC236}">
                <a16:creationId xmlns:a16="http://schemas.microsoft.com/office/drawing/2014/main" id="{EF56F8B2-ABFC-7E65-F6E9-51B0BA43E85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21908" y="3078162"/>
            <a:ext cx="2479592" cy="247959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3DBCB1-5CB3-22FE-B9B4-6F634DAA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items in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B5BA9-DF93-D54F-5A8B-A80EA80E2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60" y="1975075"/>
            <a:ext cx="6289763" cy="362999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3800E07-44D1-E0C3-0242-11BEF0026EF6}"/>
              </a:ext>
            </a:extLst>
          </p:cNvPr>
          <p:cNvSpPr/>
          <p:nvPr/>
        </p:nvSpPr>
        <p:spPr>
          <a:xfrm>
            <a:off x="2332037" y="2430462"/>
            <a:ext cx="1554339" cy="75943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7672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Set Based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74EEC2-3D0E-9F43-0CE4-4C686B1583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Update_recordset</a:t>
            </a:r>
            <a:r>
              <a:rPr lang="en-US" dirty="0"/>
              <a:t> rather than while select w/ update</a:t>
            </a:r>
          </a:p>
          <a:p>
            <a:r>
              <a:rPr lang="en-US" dirty="0" err="1"/>
              <a:t>RecordInsertList</a:t>
            </a:r>
            <a:r>
              <a:rPr lang="en-US" dirty="0"/>
              <a:t> rather looped inserts</a:t>
            </a:r>
          </a:p>
          <a:p>
            <a:r>
              <a:rPr lang="en-US" dirty="0" err="1"/>
              <a:t>RecordInsertList</a:t>
            </a:r>
            <a:r>
              <a:rPr lang="en-US" dirty="0"/>
              <a:t> rather than </a:t>
            </a:r>
            <a:r>
              <a:rPr lang="en-US" dirty="0" err="1"/>
              <a:t>insert_recordset</a:t>
            </a:r>
            <a:endParaRPr lang="en-US" dirty="0"/>
          </a:p>
          <a:p>
            <a:r>
              <a:rPr lang="en-US" dirty="0" err="1"/>
              <a:t>Delete_from</a:t>
            </a:r>
            <a:r>
              <a:rPr lang="en-US" dirty="0"/>
              <a:t> rather than while select update</a:t>
            </a:r>
          </a:p>
          <a:p>
            <a:endParaRPr lang="en-US" dirty="0"/>
          </a:p>
        </p:txBody>
      </p:sp>
      <p:pic>
        <p:nvPicPr>
          <p:cNvPr id="8" name="Picture 7" descr="A cartoon character with a mustache and blue overalls&#10;&#10;Description automatically generated">
            <a:extLst>
              <a:ext uri="{FF2B5EF4-FFF2-40B4-BE49-F238E27FC236}">
                <a16:creationId xmlns:a16="http://schemas.microsoft.com/office/drawing/2014/main" id="{21830037-D564-79D6-21FC-932B613E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508" y="1164444"/>
            <a:ext cx="2614903" cy="58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8198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F7DF06-A653-6653-53C8-3C6DA5F3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Labels in label file by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DF598-8E31-783C-244D-EF5A962A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076" y="997561"/>
            <a:ext cx="8491223" cy="499940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C1F84EB-2583-29AB-20AB-23A830756DA0}"/>
              </a:ext>
            </a:extLst>
          </p:cNvPr>
          <p:cNvSpPr/>
          <p:nvPr/>
        </p:nvSpPr>
        <p:spPr>
          <a:xfrm>
            <a:off x="5555843" y="2368925"/>
            <a:ext cx="1554339" cy="75943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artoon character holding a cube&#10;&#10;Description automatically generated">
            <a:extLst>
              <a:ext uri="{FF2B5EF4-FFF2-40B4-BE49-F238E27FC236}">
                <a16:creationId xmlns:a16="http://schemas.microsoft.com/office/drawing/2014/main" id="{5CACD493-A928-CCDD-277A-09D612692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54" y="2811462"/>
            <a:ext cx="2864106" cy="28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5171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C4285-03AA-F702-84D2-140427E3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30A5F-EBB7-6CA1-7425-C4736257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77" y="1034483"/>
            <a:ext cx="5855732" cy="57919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7ECD5F-2961-189C-79F5-47EAB3001D67}"/>
              </a:ext>
            </a:extLst>
          </p:cNvPr>
          <p:cNvSpPr/>
          <p:nvPr/>
        </p:nvSpPr>
        <p:spPr>
          <a:xfrm>
            <a:off x="3170237" y="2887662"/>
            <a:ext cx="2438400" cy="7239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5642E-220B-91C7-93E5-1FEA1CAC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898" y="3382962"/>
            <a:ext cx="2342397" cy="236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4361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A46B7D3-9824-485C-82FB-4FA86A7FB56D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3487" y="1391444"/>
            <a:ext cx="74295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9314855-1014-C0F4-AF9B-EFE7719E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Mode Plus Custom Colors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C338CC6-B34B-EACD-B3D4-549D47D57F5B}"/>
              </a:ext>
            </a:extLst>
          </p:cNvPr>
          <p:cNvSpPr/>
          <p:nvPr/>
        </p:nvSpPr>
        <p:spPr>
          <a:xfrm>
            <a:off x="8494283" y="1916897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cartoon character in a circle&#10;&#10;Description automatically generated">
            <a:extLst>
              <a:ext uri="{FF2B5EF4-FFF2-40B4-BE49-F238E27FC236}">
                <a16:creationId xmlns:a16="http://schemas.microsoft.com/office/drawing/2014/main" id="{50C291D4-7152-0DA2-C307-6BDEAFC3B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07134">
            <a:off x="10059430" y="2314748"/>
            <a:ext cx="2013851" cy="20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7392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rk Mode Visual Studio">
            <a:extLst>
              <a:ext uri="{FF2B5EF4-FFF2-40B4-BE49-F238E27FC236}">
                <a16:creationId xmlns:a16="http://schemas.microsoft.com/office/drawing/2014/main" id="{7F74E28C-FB55-4C86-8A5C-FF5CA59398D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444" y="-1"/>
            <a:ext cx="12625038" cy="922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32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D1A163-F798-4155-B804-0E87E720B31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4515" y="1331913"/>
            <a:ext cx="7327445" cy="512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45E038-A265-ACEC-0F59-88030212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Mode Plus Custom Colors</a:t>
            </a:r>
          </a:p>
        </p:txBody>
      </p:sp>
      <p:pic>
        <p:nvPicPr>
          <p:cNvPr id="9" name="Picture 8" descr="A cartoon character holding a golf club&#10;&#10;Description automatically generated">
            <a:extLst>
              <a:ext uri="{FF2B5EF4-FFF2-40B4-BE49-F238E27FC236}">
                <a16:creationId xmlns:a16="http://schemas.microsoft.com/office/drawing/2014/main" id="{47B9A357-1ADA-CEB8-F8AC-10EB87B27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337" y="1668462"/>
            <a:ext cx="40576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7804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B401A481-825C-45E5-84EF-5A976C5451A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" y="-206254"/>
            <a:ext cx="12495907" cy="1071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C314-A1AA-66C0-D5A0-78665616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E109-4BFC-46F1-873E-6A88B44AAC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 dirty="0"/>
              <a:t>Search on any option, value, metadata, whatever, on an element</a:t>
            </a:r>
          </a:p>
          <a:p>
            <a:r>
              <a:rPr lang="en-US" dirty="0" err="1"/>
              <a:t>type:"form</a:t>
            </a:r>
            <a:r>
              <a:rPr lang="en-US" dirty="0"/>
              <a:t>" </a:t>
            </a:r>
            <a:r>
              <a:rPr lang="en-US" dirty="0" err="1"/>
              <a:t>ccount</a:t>
            </a:r>
            <a:endParaRPr lang="en-US" dirty="0"/>
          </a:p>
          <a:p>
            <a:r>
              <a:rPr lang="en-US" dirty="0" err="1"/>
              <a:t>type:"class</a:t>
            </a:r>
            <a:r>
              <a:rPr lang="en-US" dirty="0"/>
              <a:t>"  </a:t>
            </a:r>
            <a:r>
              <a:rPr lang="en-US" dirty="0" err="1"/>
              <a:t>extensionpoint</a:t>
            </a:r>
            <a:r>
              <a:rPr lang="en-US" dirty="0"/>
              <a:t>:"</a:t>
            </a:r>
            <a:r>
              <a:rPr lang="en-US" dirty="0" err="1"/>
              <a:t>eventhandlers,eventdelegates</a:t>
            </a:r>
            <a:r>
              <a:rPr lang="en-US" dirty="0"/>
              <a:t>"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53A7D00-709B-4D46-AB42-0EA250C0E98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37" y="3840482"/>
            <a:ext cx="3921119" cy="2207690"/>
          </a:xfrm>
          <a:prstGeom prst="rect">
            <a:avLst/>
          </a:prstGeom>
        </p:spPr>
      </p:pic>
      <p:pic>
        <p:nvPicPr>
          <p:cNvPr id="6" name="Picture 5" descr="A person in a garment&#10;&#10;Description automatically generated">
            <a:extLst>
              <a:ext uri="{FF2B5EF4-FFF2-40B4-BE49-F238E27FC236}">
                <a16:creationId xmlns:a16="http://schemas.microsoft.com/office/drawing/2014/main" id="{83EC3551-C614-4251-BA3E-EE912C9A3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" y="4183062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980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E109-4BFC-46F1-873E-6A88B44AAC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56"/>
              <a:t>type:"</a:t>
            </a:r>
            <a:r>
              <a:rPr lang="en-US" sz="2856" err="1"/>
              <a:t>dataentityview</a:t>
            </a:r>
            <a:r>
              <a:rPr lang="en-US" sz="2856"/>
              <a:t>"  property:"</a:t>
            </a:r>
            <a:r>
              <a:rPr lang="en-US" sz="2856" err="1"/>
              <a:t>PublicCollectionName</a:t>
            </a:r>
            <a:r>
              <a:rPr lang="en-US" sz="2856"/>
              <a:t>=</a:t>
            </a:r>
            <a:r>
              <a:rPr lang="en-US" sz="2856" err="1"/>
              <a:t>CustomerStatisticsGroups</a:t>
            </a:r>
            <a:r>
              <a:rPr lang="en-US" sz="2856"/>
              <a:t>"</a:t>
            </a:r>
          </a:p>
          <a:p>
            <a:r>
              <a:rPr lang="en-US" sz="2856"/>
              <a:t>type:"</a:t>
            </a:r>
            <a:r>
              <a:rPr lang="en-US" sz="2856" err="1"/>
              <a:t>dataentityview</a:t>
            </a:r>
            <a:r>
              <a:rPr lang="en-US" sz="2856"/>
              <a:t>"  property:"</a:t>
            </a:r>
            <a:r>
              <a:rPr lang="en-US" sz="2856" err="1"/>
              <a:t>PublicEntityName</a:t>
            </a:r>
            <a:r>
              <a:rPr lang="en-US" sz="2856"/>
              <a:t>=</a:t>
            </a:r>
            <a:r>
              <a:rPr lang="en-US" sz="2856" err="1"/>
              <a:t>CustomerStatisticsGroup</a:t>
            </a:r>
            <a:r>
              <a:rPr lang="en-US" sz="2856"/>
              <a:t>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2118B-144E-8EFB-756C-63191325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Search</a:t>
            </a:r>
          </a:p>
        </p:txBody>
      </p:sp>
      <p:pic>
        <p:nvPicPr>
          <p:cNvPr id="6" name="Picture 5" descr="A cartoon character with a mustache and red hat&#10;&#10;Description automatically generated">
            <a:extLst>
              <a:ext uri="{FF2B5EF4-FFF2-40B4-BE49-F238E27FC236}">
                <a16:creationId xmlns:a16="http://schemas.microsoft.com/office/drawing/2014/main" id="{DCE42AF8-1AAA-6E20-93A8-511B3623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37" y="3306762"/>
            <a:ext cx="5075238" cy="266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16795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3DF09-5828-48AA-A139-4A851E57F8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  <a:p>
            <a:r>
              <a:rPr lang="en-US" dirty="0">
                <a:hlinkClick r:id="rId2"/>
              </a:rPr>
              <a:t>https://github.com/TrudAX/TRUDUtilsD365</a:t>
            </a:r>
            <a:endParaRPr lang="en-US" dirty="0"/>
          </a:p>
          <a:p>
            <a:r>
              <a:rPr lang="en-US" dirty="0"/>
              <a:t>Prototyping Tools that help with productivity</a:t>
            </a:r>
          </a:p>
          <a:p>
            <a:r>
              <a:rPr lang="en-US" dirty="0"/>
              <a:t>Configurable</a:t>
            </a:r>
          </a:p>
          <a:p>
            <a:r>
              <a:rPr lang="en-US" dirty="0"/>
              <a:t>Similar idea from AX 2009/2012 with configurable </a:t>
            </a:r>
            <a:r>
              <a:rPr lang="en-US" dirty="0" err="1"/>
              <a:t>MorphX</a:t>
            </a:r>
            <a:r>
              <a:rPr lang="en-US" dirty="0"/>
              <a:t> tools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E6D3-CD0C-6693-85DE-CF10C15F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TRUDUtilsD365</a:t>
            </a:r>
          </a:p>
        </p:txBody>
      </p:sp>
      <p:pic>
        <p:nvPicPr>
          <p:cNvPr id="6" name="Picture 5" descr="A cartoon character with a mustache&#10;&#10;Description automatically generated">
            <a:extLst>
              <a:ext uri="{FF2B5EF4-FFF2-40B4-BE49-F238E27FC236}">
                <a16:creationId xmlns:a16="http://schemas.microsoft.com/office/drawing/2014/main" id="{98532BD2-CC2C-2916-7E3D-B0F2895E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37" y="3840162"/>
            <a:ext cx="4160838" cy="21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9123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A208A-AA23-9664-32A1-ECF1D948383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575" y="1836836"/>
            <a:ext cx="12125325" cy="41193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91382C-472E-AECD-E5C8-77B9A78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E: on Form Extensions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06E81A3-B706-B905-53E8-5CB6C2D39AFC}"/>
              </a:ext>
            </a:extLst>
          </p:cNvPr>
          <p:cNvSpPr/>
          <p:nvPr/>
        </p:nvSpPr>
        <p:spPr bwMode="auto">
          <a:xfrm>
            <a:off x="312737" y="2011362"/>
            <a:ext cx="457200" cy="152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601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FieldNum</a:t>
            </a:r>
            <a:r>
              <a:rPr lang="en-US" dirty="0"/>
              <a:t> Ordinals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A84BAE8-2753-2928-DCDC-03E70BB8C73E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Standard: CustTable.AccountNum</a:t>
            </a:r>
          </a:p>
          <a:p>
            <a:r>
              <a:rPr lang="en-US"/>
              <a:t>Using Ordinals: CustTable.(fieldNum(CustTable,AccountNum))</a:t>
            </a:r>
            <a:endParaRPr lang="en-US" dirty="0"/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0EABBEE-6BDD-DB6D-1D4A-4414D874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87" y="2480201"/>
            <a:ext cx="7043081" cy="2855304"/>
          </a:xfrm>
          <a:prstGeom prst="rect">
            <a:avLst/>
          </a:prstGeom>
        </p:spPr>
      </p:pic>
      <p:pic>
        <p:nvPicPr>
          <p:cNvPr id="8" name="Picture 7" descr="A cartoon character with a mustache&#10;&#10;Description automatically generated">
            <a:extLst>
              <a:ext uri="{FF2B5EF4-FFF2-40B4-BE49-F238E27FC236}">
                <a16:creationId xmlns:a16="http://schemas.microsoft.com/office/drawing/2014/main" id="{8DF32FA2-B756-47E4-BA8D-892FCC47D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537" y="1259902"/>
            <a:ext cx="2870646" cy="44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84793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91382C-472E-AECD-E5C8-77B9A78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L: on Form Extensions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06E81A3-B706-B905-53E8-5CB6C2D39AFC}"/>
              </a:ext>
            </a:extLst>
          </p:cNvPr>
          <p:cNvSpPr/>
          <p:nvPr/>
        </p:nvSpPr>
        <p:spPr bwMode="auto">
          <a:xfrm>
            <a:off x="312737" y="2011362"/>
            <a:ext cx="457200" cy="152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1C58FF7-A34A-6278-734B-29D5D99DEC5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575" y="1874455"/>
            <a:ext cx="12125325" cy="4044127"/>
          </a:xfrm>
        </p:spPr>
      </p:pic>
      <p:sp>
        <p:nvSpPr>
          <p:cNvPr id="13" name="Left Arrow 5">
            <a:extLst>
              <a:ext uri="{FF2B5EF4-FFF2-40B4-BE49-F238E27FC236}">
                <a16:creationId xmlns:a16="http://schemas.microsoft.com/office/drawing/2014/main" id="{2758FB90-FCFF-8BA1-4664-D99E3E696EB5}"/>
              </a:ext>
            </a:extLst>
          </p:cNvPr>
          <p:cNvSpPr/>
          <p:nvPr/>
        </p:nvSpPr>
        <p:spPr bwMode="auto">
          <a:xfrm>
            <a:off x="318669" y="2087562"/>
            <a:ext cx="457200" cy="152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8952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551D2-431C-41CC-84E5-71303A3522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http://www.atomicax.com/article/d365fotools-and-vs2017-manhattan-project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https://docs.microsoft.com/en-us/dynamics365/fin-ops-core/dev-itpro/dev-ref/xpp-business-run-time-functions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https://docs.microsoft.com/en-us/dynamics365/fin-ops-core/dev-itpro/dev-ref/xpp-string-run-time-functions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https://jatomas.com/en/2020/05/02/dark-mode-visual-studio-x-code-editor/</a:t>
            </a:r>
            <a:endParaRPr lang="en-US" sz="2400" dirty="0"/>
          </a:p>
          <a:p>
            <a:r>
              <a:rPr lang="en-US" sz="2400" dirty="0">
                <a:latin typeface="Poppins"/>
                <a:cs typeface="Poppins"/>
                <a:hlinkClick r:id="rId6"/>
              </a:rPr>
              <a:t>https://dynamics365musings.com/d365-sales-order-totals/</a:t>
            </a:r>
            <a:endParaRPr lang="en-US" sz="2400" dirty="0"/>
          </a:p>
          <a:p>
            <a:r>
              <a:rPr lang="en-US" sz="2400" dirty="0">
                <a:latin typeface="Poppins"/>
                <a:cs typeface="Poppins"/>
                <a:hlinkClick r:id="rId7"/>
              </a:rPr>
              <a:t>https://www.youtube.com/watch?v=QrIjTN6Vey4&amp;t=149s</a:t>
            </a:r>
            <a:r>
              <a:rPr lang="en-US" sz="2400" dirty="0">
                <a:latin typeface="Poppins"/>
                <a:cs typeface="Poppins"/>
              </a:rPr>
              <a:t> </a:t>
            </a:r>
          </a:p>
          <a:p>
            <a:r>
              <a:rPr lang="en-US" sz="2400" dirty="0">
                <a:latin typeface="Poppins"/>
                <a:cs typeface="Poppins"/>
                <a:hlinkClick r:id="rId8"/>
              </a:rPr>
              <a:t>https://sangeethwiki.blogspot.com/2017/09/extensible-controls-in-dynamics-365-for.html</a:t>
            </a:r>
            <a:endParaRPr lang="en-US" sz="2400" dirty="0">
              <a:latin typeface="Poppins"/>
              <a:cs typeface="Poppins"/>
            </a:endParaRPr>
          </a:p>
          <a:p>
            <a:pPr marL="0" indent="0">
              <a:buNone/>
            </a:pPr>
            <a:endParaRPr lang="en-US" sz="2400" dirty="0">
              <a:latin typeface="Poppins"/>
              <a:cs typeface="Poppins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46619-04BA-712E-9B50-D5B59314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12053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551D2-431C-41CC-84E5-71303A3522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https://ariste.info/en/2021/06/socratex-application-checker/</a:t>
            </a:r>
            <a:endParaRPr lang="en-US" sz="2400" dirty="0"/>
          </a:p>
          <a:p>
            <a:r>
              <a:rPr lang="en-US" sz="2400">
                <a:hlinkClick r:id="rId3"/>
              </a:rPr>
              <a:t>https://github.com/TrudAX/TRUDUtilsD365</a:t>
            </a:r>
            <a:endParaRPr lang="en-US" sz="240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46619-04BA-712E-9B50-D5B59314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15856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>
                <a:solidFill>
                  <a:srgbClr val="1E275C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5832413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1C1F4-3AA8-4E12-82D1-6845340887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5456" y="1332521"/>
            <a:ext cx="5605581" cy="5129318"/>
          </a:xfrm>
        </p:spPr>
        <p:txBody>
          <a:bodyPr/>
          <a:lstStyle/>
          <a:p>
            <a:r>
              <a:rPr lang="en-US" sz="2448" dirty="0">
                <a:solidFill>
                  <a:schemeClr val="tx1"/>
                </a:solidFill>
              </a:rPr>
              <a:t>Nathan Clouse</a:t>
            </a:r>
          </a:p>
          <a:p>
            <a:r>
              <a:rPr lang="en-US" sz="2448" dirty="0">
                <a:solidFill>
                  <a:schemeClr val="tx1"/>
                </a:solidFill>
              </a:rPr>
              <a:t>nclouse@envistacorp.com</a:t>
            </a:r>
          </a:p>
          <a:p>
            <a:r>
              <a:rPr lang="en-US" sz="2448" dirty="0">
                <a:hlinkClick r:id="rId2"/>
              </a:rPr>
              <a:t>www.atomicax.com</a:t>
            </a:r>
            <a:endParaRPr lang="en-US" sz="2448" dirty="0"/>
          </a:p>
          <a:p>
            <a:r>
              <a:rPr lang="en-US" sz="2448" dirty="0">
                <a:hlinkClick r:id="rId3"/>
              </a:rPr>
              <a:t>www.dynamics.fo</a:t>
            </a:r>
            <a:endParaRPr lang="en-US" sz="2448" dirty="0"/>
          </a:p>
          <a:p>
            <a:r>
              <a:rPr lang="en-US" sz="2448" dirty="0"/>
              <a:t>@NathanClouseAX</a:t>
            </a:r>
          </a:p>
          <a:p>
            <a:r>
              <a:rPr lang="en-US" sz="2448" dirty="0">
                <a:hlinkClick r:id="rId4"/>
              </a:rPr>
              <a:t>https://www.linkedin.com/in/nathanclouseax/</a:t>
            </a:r>
            <a:endParaRPr lang="en-US" sz="2448" dirty="0"/>
          </a:p>
          <a:p>
            <a:endParaRPr lang="en-US" sz="2448" dirty="0"/>
          </a:p>
          <a:p>
            <a:endParaRPr lang="en-US" sz="2448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B9B38-45D4-9340-369F-B5C142F0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BBDFE-BA0B-28E2-3BDF-0BF668F14A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61037" y="1401762"/>
            <a:ext cx="5894387" cy="4581525"/>
          </a:xfrm>
        </p:spPr>
        <p:txBody>
          <a:bodyPr vert="horz" wrap="square" lIns="93260" tIns="46630" rIns="93260" bIns="46630" rtlCol="0" anchor="t">
            <a:noAutofit/>
          </a:bodyPr>
          <a:lstStyle/>
          <a:p>
            <a:r>
              <a:rPr lang="en-US" sz="2448" dirty="0">
                <a:latin typeface="Poppins"/>
                <a:cs typeface="Poppins"/>
              </a:rPr>
              <a:t>Peter Ramer</a:t>
            </a:r>
            <a:endParaRPr lang="en-US" sz="2448" dirty="0"/>
          </a:p>
          <a:p>
            <a:r>
              <a:rPr lang="en-US" sz="2448" dirty="0">
                <a:latin typeface="Poppins"/>
                <a:cs typeface="Poppins"/>
                <a:hlinkClick r:id="rId5"/>
              </a:rPr>
              <a:t>www.dynamics365musings.com</a:t>
            </a:r>
            <a:endParaRPr lang="en-US" sz="2448" dirty="0">
              <a:latin typeface="Poppins"/>
              <a:cs typeface="Poppins"/>
            </a:endParaRPr>
          </a:p>
          <a:p>
            <a:r>
              <a:rPr lang="en-US" sz="2448" dirty="0">
                <a:latin typeface="Poppins"/>
                <a:cs typeface="Poppins"/>
                <a:hlinkClick r:id="rId6"/>
              </a:rPr>
              <a:t>https://www.linkedin.com/in/peter-ramer/</a:t>
            </a:r>
            <a:endParaRPr lang="en-US" sz="2448" dirty="0">
              <a:hlinkClick r:id="rId6"/>
            </a:endParaRPr>
          </a:p>
          <a:p>
            <a:endParaRPr lang="en-US" sz="2448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2B25E92-B4A6-4F06-BE39-0B9DE959B3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483350"/>
            <a:ext cx="2797175" cy="37147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11040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70052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ity skyline with tall buildings&#10;&#10;Description automatically generated">
            <a:extLst>
              <a:ext uri="{FF2B5EF4-FFF2-40B4-BE49-F238E27FC236}">
                <a16:creationId xmlns:a16="http://schemas.microsoft.com/office/drawing/2014/main" id="{A9E697C8-6150-3927-B4B2-A816B0E8CC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83"/>
            <a:ext cx="12436475" cy="6993559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42712E4A-C4AB-5C53-E90C-010686EB0BDF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2023 Dynamic Communities.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BF911-2A9C-2643-6C42-D2B79AB6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A4CB0A-E3D5-1A57-1486-633A505DA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44" y="4032504"/>
            <a:ext cx="2403946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162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Financial Dimension for OData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EA2C34C-C874-4A94-D8ED-19D61B3556AE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Dynamics 365 &gt; Addins &gt; Add financial dimensions for OData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43DCD-07BE-0F62-1B82-854FA9D0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89" y="1815217"/>
            <a:ext cx="5692054" cy="4303038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FB194C1-435B-FE78-028A-AAD58227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800" y="1935161"/>
            <a:ext cx="2956568" cy="394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5192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rimary with bullets">
  <a:themeElements>
    <a:clrScheme name="SummitPhx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0095C8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0095C8"/>
      </a:hlink>
      <a:folHlink>
        <a:srgbClr val="84BD00"/>
      </a:folHlink>
    </a:clrScheme>
    <a:fontScheme name="Custom 6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CUG-NAVUG Summit 2018 speaker template.pptx" id="{E4180D32-CB38-412B-90E4-C6A367F14268}" vid="{5ABA93EF-FCBD-4FE3-891E-C6F4305AB8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11" ma:contentTypeDescription="Create a new document." ma:contentTypeScope="" ma:versionID="6984eae7b653bc754409f42985d3704a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8836c99de1326dc4fd71d14263f27f5c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3fc197d-f5e7-4c43-938a-9929e93577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5e555c1-6094-442e-ab48-ec10f99c704e}" ma:internalName="TaxCatchAll" ma:showField="CatchAllData" ma:web="c32e8f56-b4af-4143-8a45-c6aec7ec70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f9c791-4e7e-42f3-b110-f2d048dfe1f4">
      <Terms xmlns="http://schemas.microsoft.com/office/infopath/2007/PartnerControls"/>
    </lcf76f155ced4ddcb4097134ff3c332f>
    <TaxCatchAll xmlns="c32e8f56-b4af-4143-8a45-c6aec7ec7059" xsi:nil="true"/>
  </documentManagement>
</p:properties>
</file>

<file path=customXml/itemProps1.xml><?xml version="1.0" encoding="utf-8"?>
<ds:datastoreItem xmlns:ds="http://schemas.openxmlformats.org/officeDocument/2006/customXml" ds:itemID="{3707D119-925C-4A37-A0FD-A9ABA710C9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f9c791-4e7e-42f3-b110-f2d048dfe1f4"/>
    <ds:schemaRef ds:uri="c32e8f56-b4af-4143-8a45-c6aec7ec70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40060f56-dd67-4c74-97f4-8d4b2087e08e"/>
    <ds:schemaRef ds:uri="http://purl.org/dc/terms/"/>
    <ds:schemaRef ds:uri="http://schemas.microsoft.com/office/infopath/2007/PartnerControls"/>
    <ds:schemaRef ds:uri="http://schemas.microsoft.com/office/2006/documentManagement/types"/>
    <ds:schemaRef ds:uri="29d2a015-485a-400d-b290-ecf68f6652cf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81f9c791-4e7e-42f3-b110-f2d048dfe1f4"/>
    <ds:schemaRef ds:uri="c32e8f56-b4af-4143-8a45-c6aec7ec705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4196</TotalTime>
  <Words>2558</Words>
  <Application>Microsoft Office PowerPoint</Application>
  <PresentationFormat>Custom</PresentationFormat>
  <Paragraphs>406</Paragraphs>
  <Slides>86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101" baseType="lpstr">
      <vt:lpstr>Arial</vt:lpstr>
      <vt:lpstr>Calibri</vt:lpstr>
      <vt:lpstr>Consolas</vt:lpstr>
      <vt:lpstr>Courier New</vt:lpstr>
      <vt:lpstr>Lucida Sans Unicode</vt:lpstr>
      <vt:lpstr>Open Sans</vt:lpstr>
      <vt:lpstr>Poppins</vt:lpstr>
      <vt:lpstr>Poppins ExtraBold</vt:lpstr>
      <vt:lpstr>Poppins Regular</vt:lpstr>
      <vt:lpstr>segoe ui</vt:lpstr>
      <vt:lpstr>segoe ui</vt:lpstr>
      <vt:lpstr>segoe ui black</vt:lpstr>
      <vt:lpstr>Verdana</vt:lpstr>
      <vt:lpstr>Wingdings</vt:lpstr>
      <vt:lpstr>primary with bullets</vt:lpstr>
      <vt:lpstr>PowerPoint Presentation</vt:lpstr>
      <vt:lpstr>  X++ Extreme: Boost Your Development Skills with Proven Tips and Tricks</vt:lpstr>
      <vt:lpstr>Nathan Clouse</vt:lpstr>
      <vt:lpstr>Peter Ramer</vt:lpstr>
      <vt:lpstr>PowerPoint Presentation</vt:lpstr>
      <vt:lpstr>Coding Tips</vt:lpstr>
      <vt:lpstr>Use Set Based Operations</vt:lpstr>
      <vt:lpstr>Using FieldNum Ordinals</vt:lpstr>
      <vt:lpstr>Add Financial Dimension for OData</vt:lpstr>
      <vt:lpstr>Comment Code</vt:lpstr>
      <vt:lpstr>Uncomment Code</vt:lpstr>
      <vt:lpstr>Format Code </vt:lpstr>
      <vt:lpstr>Toggle Breakpoints</vt:lpstr>
      <vt:lpstr>Go To (Main Thing)</vt:lpstr>
      <vt:lpstr>Copy Event Handlers - Methods</vt:lpstr>
      <vt:lpstr>Copy Event Handler - Events</vt:lpstr>
      <vt:lpstr>Sales order Totals</vt:lpstr>
      <vt:lpstr>Extensible Controls</vt:lpstr>
      <vt:lpstr>Paste Special</vt:lpstr>
      <vt:lpstr>Paste Special</vt:lpstr>
      <vt:lpstr>If XML Option Missing… </vt:lpstr>
      <vt:lpstr>CrossCompany</vt:lpstr>
      <vt:lpstr>CrossCompany</vt:lpstr>
      <vt:lpstr>CrossCompany Queries</vt:lpstr>
      <vt:lpstr>CrossCompany Queries </vt:lpstr>
      <vt:lpstr>RunAsPermission</vt:lpstr>
      <vt:lpstr>StrKeep</vt:lpstr>
      <vt:lpstr>StrRFix and StrLFix</vt:lpstr>
      <vt:lpstr>Use C#</vt:lpstr>
      <vt:lpstr>Use C#</vt:lpstr>
      <vt:lpstr>Other Stuff</vt:lpstr>
      <vt:lpstr>D365FO.Tools</vt:lpstr>
      <vt:lpstr>D365FO.Tools</vt:lpstr>
      <vt:lpstr>Stop An Environment</vt:lpstr>
      <vt:lpstr>Start An Environment</vt:lpstr>
      <vt:lpstr>Restart</vt:lpstr>
      <vt:lpstr>(Re)Set D365FO Admin</vt:lpstr>
      <vt:lpstr>Export Database from Sandbox</vt:lpstr>
      <vt:lpstr>Refresh Database (Prod To Sandbox)</vt:lpstr>
      <vt:lpstr>Sync Database for Module(s)</vt:lpstr>
      <vt:lpstr>Partial DB Sync</vt:lpstr>
      <vt:lpstr>DB Sync</vt:lpstr>
      <vt:lpstr>Install Supporting Software </vt:lpstr>
      <vt:lpstr>Getting Environment URL</vt:lpstr>
      <vt:lpstr>Searching for an AOT Object</vt:lpstr>
      <vt:lpstr>Maintenance Mode</vt:lpstr>
      <vt:lpstr>Import Database into Dev (T1)</vt:lpstr>
      <vt:lpstr>Export Database from Dev (T1)</vt:lpstr>
      <vt:lpstr>Quality Of Life</vt:lpstr>
      <vt:lpstr>Copy data from excel to D365 grid</vt:lpstr>
      <vt:lpstr>Table Browser</vt:lpstr>
      <vt:lpstr>Run VS as Admin</vt:lpstr>
      <vt:lpstr>Run SSMS as Admin</vt:lpstr>
      <vt:lpstr>Run D365FO.Tools in VS</vt:lpstr>
      <vt:lpstr>PowerPoint Presentation</vt:lpstr>
      <vt:lpstr>Run D365FO.Tools in VS</vt:lpstr>
      <vt:lpstr>Plus Aliases</vt:lpstr>
      <vt:lpstr>PowerPoint Presentation</vt:lpstr>
      <vt:lpstr>Querying in SQL w/ nolock</vt:lpstr>
      <vt:lpstr>Debugging</vt:lpstr>
      <vt:lpstr>Debugging Batch Jobs</vt:lpstr>
      <vt:lpstr>Loading Symbols</vt:lpstr>
      <vt:lpstr>Loading Symbols</vt:lpstr>
      <vt:lpstr>Loading Symbols</vt:lpstr>
      <vt:lpstr>Load all modules</vt:lpstr>
      <vt:lpstr>Visual Studio  Hidden Gems</vt:lpstr>
      <vt:lpstr>Create code extension</vt:lpstr>
      <vt:lpstr>Update Model Parameters</vt:lpstr>
      <vt:lpstr>Debug items in solution</vt:lpstr>
      <vt:lpstr>Order Labels in label file by ID</vt:lpstr>
      <vt:lpstr>Build Options</vt:lpstr>
      <vt:lpstr>Dark Mode Plus Custom Colors</vt:lpstr>
      <vt:lpstr>PowerPoint Presentation</vt:lpstr>
      <vt:lpstr>Dark Mode Plus Custom Colors</vt:lpstr>
      <vt:lpstr>PowerPoint Presentation</vt:lpstr>
      <vt:lpstr>Metadata Search</vt:lpstr>
      <vt:lpstr>Metadata Search</vt:lpstr>
      <vt:lpstr>TRUDUtilsD365</vt:lpstr>
      <vt:lpstr>VS E: on Form Extensions</vt:lpstr>
      <vt:lpstr>VS L: on Form Extensions</vt:lpstr>
      <vt:lpstr>Resources</vt:lpstr>
      <vt:lpstr>Resources</vt:lpstr>
      <vt:lpstr>Questions?</vt:lpstr>
      <vt:lpstr>Thanks!</vt:lpstr>
      <vt:lpstr>PowerPoint Presentation</vt:lpstr>
      <vt:lpstr>PowerPoint Presentation</vt:lpstr>
    </vt:vector>
  </TitlesOfParts>
  <Manager/>
  <Company>Dynamic Communities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>Cross UG Summit 2017</dc:subject>
  <dc:creator>Ty Hagerott</dc:creator>
  <cp:keywords>Dynamic Communities</cp:keywords>
  <dc:description>Template: Mitchell Derrey; Silver Fox Productions_x000d_
Formatting: _x000d_
Audience Type:</dc:description>
  <cp:lastModifiedBy>Nathan Clouse</cp:lastModifiedBy>
  <cp:revision>58</cp:revision>
  <dcterms:created xsi:type="dcterms:W3CDTF">2018-06-21T13:40:22Z</dcterms:created>
  <dcterms:modified xsi:type="dcterms:W3CDTF">2023-10-19T01:17:31Z</dcterms:modified>
  <cp:category>Dynamic Communities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0x010100595241CFF6E1864895DCD7ADE29FC1C7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